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presProps" Target="presProps.xml"/>
  <Relationship Id="rId118" Type="http://schemas.openxmlformats.org/officeDocument/2006/relationships/viewProps" Target="viewProps.xml"/>
  <Relationship Id="rId11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ங்களுக்குக் கற்பிக்கும் உங்கள் தேவனாகிய கர்த்தரின் கட்டளைகளை நீங்கள் கைக்கொள்ளும்படி, நான் உங்களுக்குக் கற்பிக்கிற வசனத்தோடே நீங்கள் ஒன்றும் கூட்டவும் வேண்டாம், அதில் ஒன்றும் குறைக்கவும் வேண்டா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ங்களுக்குக் கற்பிக்கும் உங்கள் தேவனாகிய கர்த்தரின் கட்டளைகளை நீங்கள் கைக்கொள்ளும்படி, நான் உங்களுக்குக் கற்பிக்கிற வசனத்தோடே நீங்கள் ஒன்றும் கூட்டவும் வேண்டாம், அதில் ஒன்றும் குறைக்கவும் வேண்டா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கால்பேயோரின் நிமித்தம் கர்த்தர் செய்ததை உங்கள் கண்கள் கண்டிருக்கிறது; பாகால்பேயோரைப் பின்பற்றின மனிதரையெல்லாம் உன் தேவனாகிய கர்த்தர் உன் நடுவில் இராதபடிக்கு அழித்துப்போட்டா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கால்பேயோரின் நிமித்தம் கர்த்தர் செய்ததை உங்கள் கண்கள் கண்டிருக்கிறது; பாகால்பேயோரைப் பின்பற்றின மனிதரையெல்லாம் உன் தேவனாகிய கர்த்தர் உன் நடுவில் இராதபடிக்கு அழித்துப்போட்டா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னாலும் உங்கள் தேவனாகிய கர்த்தரைப் பற்றிக்கொண்ட நீங்களெல்லாரும் இந்நாள்வரைக்கும் உயிரோடிருக்கிறீ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ம்முடைய தேவனாகிய கர்த்தரை நாம் தொழுதுகொள்ளுகிறபோதெல்லாம், அவர் நமக்குச் சமீபமாயிருக்கிறதுபோல, தேவனை இவ்வளவு சமீபமாய்ப் பெற்றிருக்கிற வேறே பெரிய ஜாதி எ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ம்முடைய தேவனாகிய கர்த்தரை நாம் தொழுதுகொள்ளுகிறபோதெல்லாம், அவர் நமக்குச் சமீபமாயிருக்கிறதுபோல, தேவனை இவ்வளவு சமீபமாய்ப் பெற்றிருக்கிற வேறே பெரிய ஜாதி எ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ல் நான் உங்களுக்கு விதிக்கிற இந்த நியாயப்பிரமாணம் முழுமைக்கும் ஒத்த இவ்வளவு நீதியுள்ள கட்டளைகளையும் நியாயங்களையும் பெற்றிருக்கிற வேறே பெரிய ஜாதி எ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ர்ந்துவந்து, மலையின் அடிவாரத்தில் நின்றீர்கள்; அந்த மலையில் வானத்தை அளாவிய அக்கினி எரிய, இருளும் மேகமும் அந்தகாரமும் சூழ்ந்த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ர்ந்துவந்து, மலையின் அடிவாரத்தில் நின்றீர்கள்; அந்த மலையில் வானத்தை அளாவிய அக்கினி எரிய, இருளும் மேகமும் அந்தகாரமும் சூழ்ந்த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 அக்கினியின் நடுவிலிருந்து கர்த்தர் உங்களோடே பேசினார்; வார்த்தைகளின் சத்தத்தை நீங்கள் கேட்டீர்கள்; அந்தச் சத்தத்தை நீங்கள் கேட்டதேயன்றி, ஒரு ரூபத்தையும் காணவி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 அக்கினியின் நடுவிலிருந்து கர்த்தர் உங்களோடே பேசினார்; வார்த்தைகளின் சத்தத்தை நீங்கள் கேட்டீர்கள்; அந்தச் சத்தத்தை நீங்கள் கேட்டதேயன்றி, ஒரு ரூபத்தையும் காணவி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கைக்கொள்ளவேண்டும் என்று அவர் உங்களுக்குக் கட்டளையிட்ட பத்துக்கற்பனைகளாகிய தம்முடைய உடன்படிக்கையை அவர் உங்களுக்கு அறிவித்து, அவைகளை இரண்டு கற்பலகைகளில் எழுதினா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கைக்கொள்ளவேண்டும் என்று அவர் உங்களுக்குக் கட்டளையிட்ட பத்துக்கற்பனைகளாகிய தம்முடைய உடன்படிக்கையை அவர் உங்களுக்கு அறிவித்து, அவைகளை இரண்டு கற்பலகைகளில் எழுதினா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ங்கள் சுதந்தரித்துக்கொள்ளப்போகிற தேசத்தில் நீங்கள் கைக்கொள்ளவேண்டிய கட்டளைகளையும் நியாயங்களையும் உங்களுக்குப் போதிக்க வேண்டுமென்று அக்காலத்திலே கர்த்தர் எனக்குக் கட்டளையிட்டா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ங்கள் சுதந்தரித்துக்கொள்ளப்போகிற தேசத்தில் நீங்கள் கைக்கொள்ளவேண்டிய கட்டளைகளையும் நியாயங்களையும் உங்களுக்குப் போதிக்க வேண்டுமென்று அக்காலத்திலே கர்த்தர் எனக்குக் கட்டளையிட்டா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ஓரேபிலே அக்கினியின் நடுவிலிருந்து உங்களோடே பேசின நாளில், நீங்கள் ஒரு ரூபத்தையும் காணவி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ஓரேபிலே அக்கினியின் நடுவிலிருந்து உங்களோடே பேசின நாளில், நீங்கள் ஒரு ரூபத்தையும் காணவி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கையால் நீங்கள் உங்களைக் கெடுத்துக்கொண்டு, ஆண் உருவும், பெண் உருவு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கையால் நீங்கள் உங்களைக் கெடுத்துக்கொண்டு, ஆண் உருவும், பெண் உருவு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கையால் நீங்கள் உங்களைக் கெடுத்துக்கொண்டு, ஆண் உருவும், பெண் உருவு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மியிலிருக்கிற யாதொருமிருகத்தின் உருவும், ஆகாயத்தில் பறக்கிற செட்டையுள்ள யாதொரு பட்சியின் உருவு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மியிலுள்ள யாதொரு ஊரும் பிராணியின் உருவும், பூமியின்கீழ்த் தண்ணீரிலுள்ள யாதொரு மச்சத்தின் உருவுமாயிருக்கிற இவைகளில் யாதொரு உருவுக்கு ஒப்பான விக்கிரகத்தை உங்களுக்கு உண்டாக்காதபடிக்கு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மியிலுள்ள யாதொரு ஊரும் பிராணியின் உருவும், பூமியின்கீழ்த் தண்ணீரிலுள்ள யாதொரு மச்சத்தின் உருவுமாயிருக்கிற இவைகளில் யாதொரு உருவுக்கு ஒப்பான விக்கிரகத்தை உங்களுக்கு உண்டாக்காதபடிக்கு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நாளில் நீங்கள் இருக்கிறதுபோல, தமக்குச் சுதந்தரமான ஜனமாயிருக்கும்படி, கர்த்தர் உங்களைச் சேர்த்துக்கொண்டு, உங்களை எகிப்து என்னும் இருப்புக்காளவாயிலிருந்து புறப்படப்பண்ணினா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நாளில் நீங்கள் இருக்கிறதுபோல, தமக்குச் சுதந்தரமான ஜனமாயிருக்கும்படி, கர்த்தர் உங்களைச் சேர்த்துக்கொண்டு, உங்களை எகிப்து என்னும் இருப்புக்காளவாயிலிருந்து புறப்படப்பண்ணினா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னால் இந்த தேசத்தில் நான் மரணமடையவேண்டும்; நான் யோர்தானைக் கடந்துபோவதில்லை; நீங்களோ கடந்துபோய், அந்த நல்ல தேசத்தைச் சுதந்தரித்துக்கொள்வீ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னால் இந்த தேசத்தில் நான் மரணமடையவேண்டும்; நான் யோர்தானைக் கடந்துபோவதில்லை; நீங்களோ கடந்துபோய், அந்த நல்ல தேசத்தைச் சுதந்தரித்துக்கொள்வீ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ன் தேவனாகிய கர்த்தர் பட்சிக்கிற அக்கினி, அவர் எரிச்சலுள்ள தேவ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உங்களைப் புறஜாதிகளுக்குள்ளே சிதற அடிப்பார்; கர்த்தர் உங்களைக் கொண்டுபோய் விடப்போகிற ஜாதிகளிடத்திலே கொஞ்ச ஜனங்களாய் மீந்திருப்பீ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உங்களைப் புறஜாதிகளுக்குள்ளே சிதற அடிப்பார்; கர்த்தர் உங்களைக் கொண்டுபோய் விடப்போகிற ஜாதிகளிடத்திலே கொஞ்ச ஜனங்களாய் மீந்திருப்பீ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ங்கே காணாமலும் கேளாமலும் சாப்பிடாமலும் முகராமலும் இருக்கிற மரமும் கல்லுமான, மனுஷர் கைவேலையாகிய தேவர்களைச் சேவிப்பீ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ங்கே காணாமலும் கேளாமலும் சாப்பிடாமலும் முகராமலும் இருக்கிற மரமும் கல்லுமான, மனுஷர் கைவேலையாகிய தேவர்களைச் சேவிப்பீ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அங்கேயிருந்து உன் தேவனாகிய கர்த்தரைத் தேடுவாய்; உன் முழு இருதயத்தோடும் உன் முழு ஆத்துமாவோடும் அவரைத் தேடும்போது, அவரைக் கண்டடைவாய்.]]></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அங்கேயிருந்து உன் தேவனாகிய கர்த்தரைத் தேடுவாய்; உன் முழு இருதயத்தோடும் உன் முழு ஆத்துமாவோடும் அவரைத் தேடும்போது, அவரைக் கண்டடைவாய்.]]></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 வியாகுலப்பட இவைகளெல்லாம் உன்னைத் தொடர்ந்து பிடிக்கும்போது, கடைசிநாட்களில் உன் தேவனாகிய கர்த்தரிடத்தில் திரும்பி அவர் சத்தத்திற்குக் கீழ்ப்படிவாயானால்,]]></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 வியாகுலப்பட இவைகளெல்லாம் உன்னைத் தொடர்ந்து பிடிக்கும்போது, கடைசிநாட்களில் உன் தேவனாகிய கர்த்தரிடத்தில் திரும்பி அவர் சத்தத்திற்குக் கீழ்ப்படிவாயானால்,]]></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னியின் நடுவிலிருந்து பேசுகிற தேவனுடைய சத்தத்தை நீ கேட்டதுபோல யாதொரு ஜனமாவது கேட்டதும் உயிரோடிருந்ததும் உண்டோ.]]></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னியின் நடுவிலிருந்து பேசுகிற தேவனுடைய சத்தத்தை நீ கேட்டதுபோல யாதொரு ஜனமாவது கேட்டதும் உயிரோடிருந்ததும் உண்டோ.]]></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தேவன், அவரையல்லாமல் வேறொருவரும் இல்லை என்பதை நீ அறியும்படிக்கு, இது உனக்குக் காட்டப்பட்டது.]]></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தேவன், அவரையல்லாமல் வேறொருவரும் இல்லை என்பதை நீ அறியும்படிக்கு, இது உனக்குக் காட்டப்பட்டது.]]></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ன்னை உபதேசிக்கும்படிக்கு, அவர் வானத்திலிருந்து தமது சத்தத்தை உனக்குக் கேட்கப்பண்ணி, பூமியிலே தமது பெரிய அக்கினியை உனக்குக் காண்பித்தார்; அக்கினியின் நடுவிலிருந்து உண்டான அவருடைய வார்த்தைகளைக் கேட்டாய்.]]></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ன்னை உபதேசிக்கும்படிக்கு, அவர் வானத்திலிருந்து தமது சத்தத்தை உனக்குக் கேட்கப்பண்ணி, பூமியிலே தமது பெரிய அக்கினியை உனக்குக் காண்பித்தார்; அக்கினியின் நடுவிலிருந்து உண்டான அவருடைய வார்த்தைகளைக் கேட்டாய்.]]></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ன் பிதாக்களில் அன்பு கூர்ந்தபடியால், அவர்களுடைய பின்சந்ததியைத் தெரிந்துகொண்டு,]]></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ன் பிதாக்களில் அன்பு கூர்ந்தபடியால், அவர்களுடைய பின்சந்ததியைத் தெரிந்துகொண்டு,]]></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ன் பிதாக்களில் அன்பு கூர்ந்தபடியால், அவர்களுடைய பின்சந்ததியைத் தெரிந்துகொண்டு,]]></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ஆகையால், உயர வானத்திலும் தாழ பூமியிலும் கர்த்தரே தேவன், அவரைத் தவிர ஒருவரும் இல்லை என்பதை நீ இந்நாளில் அறிந்து, உன் மனதிலே சிந்தித்து,]]></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ஆகையால், உயர வானத்திலும் தாழ பூமியிலும் கர்த்தரே தேவன், அவரைத் தவிர ஒருவரும் இல்லை என்பதை நீ இந்நாளில் அறிந்து, உன் மனதிலே சிந்தித்து,]]></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முற்பகையின்றிக் கைப்பிசகாய்ப் பிறனைக் கொன்றவன் அடைக்கலப்பட்டணங்களில் ஒரு பட்டணத்தில் தப்பியோடிப்போய்ப் பிழைத்திருக்கும்படியாக,]]></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ன்று பட்டணங்களை மோசே யோர்தானுக்கு இப்புறத்தில் சூரியோதய திசையிலே ஏற்படுத்தினான்.]]></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ன்று பட்டணங்களை மோசே யோர்தானுக்கு இப்புறத்தில் சூரியோதய திசையிலே ஏற்படுத்தினான்.]]></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துவே மோசே இஸ்ரவேல் புத்திரருக்கு விதித்த பிரமாணம்.]]></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இஸ்ரவேல் புத்திரர் எகிப்திலிருந்து புறப்பட்டபின்பு, யோர்தானுக்கு இப்புறத்தில் எஸ்போனில் குடியிருந்த எமோரியரின் ராஜாவாகிய சீகோனுடைய தேசத்திலுள்ள பெத்பெயோருக்கு எதிரான பள்ளத்தாக்கிலே, அவர்களுக்கு மோசே சொன்ன சாட்சிகளும் கட்டளைகளும் நியாயங்களும் இவைகளே.]]></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இஸ்ரவேல் புத்திரர் எகிப்திலிருந்து புறப்பட்டபின்பு, யோர்தானுக்கு இப்புறத்தில் எஸ்போனில் குடியிருந்த எமோரியரின் ராஜாவாகிய சீகோனுடைய தேசத்திலுள்ள பெத்பெயோருக்கு எதிரான பள்ளத்தாக்கிலே, அவர்களுக்கு மோசே சொன்ன சாட்சிகளும் கட்டளைகளும் நியாயங்களும் இவைகளே.]]></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யோர்தானுக்கு இப்புறத்தில் சூரியோதய திசையில் அர்னோன் ஆற்றங்கரையிலுள்ள ஆரோவேர் தொடங்கி எர்மோன் என்னும் சீயோன் மலைவரைக்குமுள்ள தேசமும்,]]></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யோர்தானுக்கு இப்புறத்தில் சூரியோதய திசையில் அர்னோன் ஆற்றங்கரையிலுள்ள ஆரோவேர் தொடங்கி எர்மோன் என்னும் சீயோன் மலைவரைக்குமுள்ள தேசமும்,]]></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யோர்தானுக்கு இப்புறத்தில் சூரியோதய திசையில் அஸ்தோத் பிஸ்காவுக்கும் தாழ்ந்த சமனான வெளியைச் சேர்ந்த கடல்மட்டுமுள்ள சமனான வெளியனைத்துமாகிய,]]></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மோரியருடைய இரண்டு ராஜாக்களின் தேசங்களான சீகோனுடைய தேசத்தையும் பாசானின் ராஜாவாகிய ஓகின் தேசத்தையும் கட்டிக்கொண்டார்கள்.]]></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மோரியருடைய இரண்டு ராஜாக்களின் தேசங்களான சீகோனுடைய தேசத்தையும் பாசானின் ராஜாவாகிய ஓகின் தேசத்தையும் கட்டிக்கொண்டா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5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দ্বিতীয় বিবরণ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হে ইস্রায়েলীয়রা, আমি তোমাদের য়ে বিধি এবং আদেশ শেখাব সেগুলো খুব মন দিয়ে শোন| সেগুলো মা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লে তোমরা ধ্বংসের হাত থেকে রক্ষা পাবে| তাহলেই প্রভু তোমাদের পূর্বপুরুষদের ঈশ্বর তোমাদের য়ে 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চ্ছেন, সেই দেশে তোমরা প্রবেশ করতে পারবে এবং সেই দেশ অধিকার করতে পা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আমি তোমাদের য়ে আদেশ দিয়েছি তার সঙ্গে তোমরা কোন কিছু য়োগ কোর না এবং তার থেকে কোনো কিছু বাদ দি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তোমরা অবশ্যই তোমাদের প্রভু, ঈশ্বরের আদেশ মান্য করবে, যা আমি তোমাদের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মরা দেখেছ, প্রভু বাল পিযোরে কি করেছিলেন| সেই স্থানে তোমাদের য়ে সব লোকরা বালের মূর্ত্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গামী হয়েছিল, তাদের সকলকে প্রভু, তোমাদের ঈশ্বর ধ্বংস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কিন্তু তোমরা সকলে যারা তোমাদের প্রভু ঈশ্বরের অনুগামী হয়েই থেকেছিলে, তারা আজও বেঁচে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প্রভু আমার ঈশ্বর আমাকে য়ে আজ্ঞা দিয়েছিলেন, সেই বিধি এবং শাসন সম্পর্কে আমি তোমাদের শিখিযে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 বিধিগুলো আমি এই কারণে শিখিযেছিলাম যাতে তোমরা য়ে দেশে প্রবেশ করতে যাচ্ছ এবং নিজেদের জন্য অধিগ্রহ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 সেখানে এই গুলো মেনে চল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খুব সতর্কভাবে এই বিধিগুলোকে মেনে চলবে| এর থেকে অন্য গোষ্ঠীর লোকরা বুঝতে পারবে তোমরা কতটা জ্ঞা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বুদ্ধিমান| এই সকল বিধি সম্পর্কে জানতে পেরে তারা বলবে, ‘সত্য়ি এই জাতির (ইস্রায়েল) লোকরা জ্ঞা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বুদ্ধি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কারণ এমন কোন্ মহান জাতি রয়েছে যাদের ঈশ্বর নিকটেই থাকেন এবং আমাদের প্রভু ঈশ্বরের মত ডাকলেই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সে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আজ আমি তোমাদের য়ে শিক্ষামালা দিচ্ছি, সেরকম ভাল ও ন্যায় বিধি ও নিয়মাবলী কোন জাতির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কিন্তু সাবধান, নিজের বিষয়ে সতর্ক দৃষ্টি রেখো পাছে তোমরা যা দেখেছ তার কোনো কিছুই ভুলে যাও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ছে তা তোমাদের জীবনকালে মন থেকে মুছে যায়| তোমরা অবশ্যই তোমাদের সন্তানদের এবং নাতি-নাতনীদের ঐ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ক্ষা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মনে করো সে দিনের কথা, য়েদিন হোরেব পর্বতে তোমরা তোমাদের প্রভু ঈশ্বরের সম্মুখে দাঁড়ি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আমাকে বলেছিলেন, ‘আমি যা বলি, সেগুলো শোনার জন্য সমস্ত লোকদের এক জায়গায় জড়ো করো| তখন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তদিন এই পৃথিবীতে বাঁচবে ততদিন আমাকে সম্মান করতে শিখবে এবং তারা তাদের সন্তানদের এগুলো শেখা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তোমরা কাছে এসেছিলে এবং পাহাড়ের পাদদেশে দাঁড়িয়েছিলে| পাহাড়টি আগুনে জ্বলছিল আর সেই আগুন আকা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য়ন্ত প্রসারিত হয়েছিল| সেখানে ঘন কালো মেঘ এবং ঘন অন্ধকার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খন প্রভু আগুনের মধ্যে থেকে তোমাদের সঙ্গে কথা বলেছিলেন| তোমরা কথা বলার রব শুনেছিলে, কিন্তু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 প্রকার আকৃতি দেখতে পাও নি| কেবল গলার রব শোনা যাচ্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প্রভু তাঁর চুক্তির কথা তোমাদের বলেছিলেন এবং দশটি আজ্ঞা দিয়ে তোমাদের সেগুলো মেনে চলতে ব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ই বিধিগুলো প্রভু দুটি পাথরের ফলকের ওপরে লিখে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সেই সময় তোমরা য়ে দেশে প্রবেশ করতে এবং অধিগ্রহণ করতে যাচ্ছ, সেখানে মেনে চলার জন্য বিধি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য়ম সম্পর্কেও তোমাদের শিক্ষা দেওয়ার জন্য প্রভু আমাকে আদেশ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হোরেব পর্বতে আগুনের মধ্য থেকে য়েদিন প্রভু তোমাদের সঙ্গে কথা বলেছিলেন, সেদিন তোমরা তাঁকে দেখ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ও নি| সেখানে ঈশ্বরের কোনো আকৃতি ছি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সুতরাং খুব সাবধান! জীবিত কোনো কিছুর আকৃতিতে মূর্ত্তি অথবা খোদাই করা প্রতিমা তৈরী করে তোমরা পা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না এবং নিজেদের ধ্বংস করো না| একজন পুরুষ অথবা একজন স্ত্রীলোকের মতো দেখতে কোনো প্রতিমূর্ত্তি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পৃথিবীর কোনো পশুর মতো অথবা আকাশে ওড়ে এমন কোনো পাখির মতো দেখতে কোনো প্রতিমূর্ত্তি তৈরী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মাটির বুকে ভর দিয়ে চলে এমন কোনো কিছুর মতো অথবা সমুদ্রের কোনো মাছের মতো প্রতিমূর্ত্তি তৈ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তোমরা আকাশের দিকে তাকিযে সূর্য়, চন্দ্র, তারা এবং আকাশের সমস্ত বাহিনী দেখতে পেলে সতর্ক থা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ব সাবধান, ঐ সকল দ্রব্যসামগ্রীর পূজা ও সেবা করার জন্য তোমরা য়েন প্রলুব্ধ না হও| প্রভু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ঈশ্বর, পৃথিবীর অন্যান্য লোকদের এই জিনিসগুলি পূজা করতে দিয়ে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কিন্তু প্রভু তোমাদের লোহা গলানোর গরম চুল্লী সেই মিশর থেকে বের করে এনে তাঁর নিজের বিশেষ লো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সেবে মনোনীত করেছিলেন| য়েমন আজ তোমরা র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প্রভু তোমাদের কারণে আমার ওপরে ক্ষুব্ধ হয়েছিলেন এবং প্রতিজ্ঞা করেছিলেন য়ে আমাকে যর্দন ন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তিক্রম করে য়েতে দেবেন না| তিনি আমাকে বলেছিলেন য়ে আমি সেই উত্তম দেশে প্রবেশ করতে পারবো না য়ে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তোমাদের ঈশ্বর তোমাদের দিতে যাচ্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সুতরাং আমি এখানে এই দেশে অবশ্যই মারা যাব| আমি যর্দন নদী অতিক্রম করব না, কিন্তু তোমরা শীঘ্র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দন নদীর অপর পারে যাবে এবং সেই উত্তম দেশ অধিগ্রহণ করে সেখানে বাস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সেই নতুন দেশে, তোমরা খুবই সতর্ক থাকবে য়ে তোমাদের প্রভু ঈশ্বর তোমাদের সঙ্গে য়ে চুক্তি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টি তোমরা ভুলবে না| তোমরা অবশ্যই প্রভুর আজ্ঞা মান্য করবে| প্রভুর নিষেধ মত কোনো আকারের কোনো মূর্ত্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কারণ প্রভু তোমাদের ঈশ্বর গ্রাসকারী আগুনের মতো, তিনি নিজের গৌরব রক্ষা করতে উদ্য়ো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তোমরা দীর্ঘ সময় দেশে বাস করবে| সেখানে যখন তোমাদের সন্তান এবং নাতি-নাতনী হবে এবং তোমরা সে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দ্ধ হবে, তখন যাবতীয় প্রকারের মূর্ত্তি তৈরী করে তোমরা শুধু তোমাদের জীবনই নষ্ট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সুতরাং আমি তোমাদের এখনই সাবধান করছি| স্বর্গ এবং পৃথিবী আমার সাক্ষী| যদি তোমরা ঐ সকল খারাপ কা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তাহলে তোমরা খুব শীঘ্রই ধ্বংস হবে| সেই দেশ অধিগ্রহণ করার জন্যে তোমরা এখন যর্দন নদী অতিক্রম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তু তোমরা যদি কোনো প্রকার প্রতিমূর্ত্তি তৈরী করো, তাহলে তোমরা সেখানে বেশী দিন বাঁচতে পা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তোমরা সম্পূর্ণ ধ্বংস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প্রভু তোমাদের বিভিন্ন জাতির মধ্যে ছড়িয়ে দেবেন এবং প্রভু তোমাদের যেখানে পাঠাবেন সেই দেশগুলো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ওয়ার জন্য তোমাদের খুব অল্প সংখ্যকই জীবিত থা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সেখানে তোমরা পুরুষদের তৈরী দেবতাদের সেবা করবে - কাঠের অথবা পাথরের তৈরী দ্রব্যসামগ্রী যা দেখ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নতে, খেতে অথবা ঘ্রাণ নিতে পা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কিন্তু সেখানে ঐ অন্যান্য দেশগুলোতে তোমরা তোমাদের প্রভু ঈশ্বরের অনুসন্ধান করবে এবং তোমরা 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র্বান্তঃকরণে এবং সম্পূর্ণ আত্মা দিয়ে তাঁর অনুসন্ধান করো, তাহলে তাঁকে খুঁজে পা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যখন তোমরা সমস্যার মুখোমুখি হবে, যখন তোমরা বিপদে পড়বে, যখন ঐ সকল ঘটনা তোমাদের প্রতি ঘটবে - ত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তোমাদের প্রভু ঈশ্বরের কাছে ফিরে আসবে এবং তাঁর আদেশ পাল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তোমাদের প্রভু ঈশ্বর হলেন ক্ষমাপরাযণ ঈশ্বর| তিনি তোমাদের সেখানে পরিত্যাগ করবেন না| তিনি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পূর্ণরূপে ধ্বংস করবেন না| তোমাদের পূর্বপুরুষদের সঙ্গে তিনি য়ে নিয়ম করেছিলেন সেটি তিনি ভুল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এরকম মহত্‌ কোনও কিছুর কথা কি কেউ কখনও শুনেছে? না! অতীতের দিকে ফিরে তাকাও| তোমাদের জন্মের আগে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হয়েছিল সেগুলো সম্পর্কে ভাবো| ঈশ্বর যখন পৃথিবীতে মানুষের সৃষ্টি করেছিলেন সেই সময়ে ফিরে যাও|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থিবীতে যেখানে যা যা হয়েছে সেগুলোর দিকে ফিরে তাকাও| এর মতো মহত্‌ কোনো কিছু সম্পর্কে কেউ কি কখন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নেছে?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তোমরা ঈশ্বরকে আগুনের মধ্য থেকে তোমাদের সঙ্গে কথা বলতে শুনেছিলে এবং তোমরা এখনও বেঁচে আছ| অন্য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শের সঙ্গে কি সেরকম কোনো কিছু কখনও হয়েছি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এবং অন্য কোনোও দেবতা কি কখনও আরেকটি জাতির ভেতর থেকে নিজের জন্য একটি জাতিকে নেবার চেষ্টা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কিন্তু তোমরা নিজেরা দেখেছ য়ে তোমাদের প্রভু ঈশ্বর এই সকল চমত্কার কাজ করেছিলেন| তিনি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ষমতা এবং শক্তি দেখিয়েছিলেন| তোমরা অলৌকিক ও আশ্চর্য় জিনিসগুলি দেখেছ| তোমরা যুদ্ধ এবং ভয়ঙ্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যাপারগুলি যা প্রভু মিশরের ওপর ঘটিযেছেন তা দেখে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প্রভু তোমাদের ঐ সব দেখিয়েছিলেন যাতে তোমরা জানতে পার য়ে তিনি হলেন ঈশ্বর| তাঁর মতো কোনও দেব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তিনি তোমাদের স্বর্গ থেকে তাঁর কন্ঠস্বর শোনালেন যাতে তোমাদের শিক্ষা দিতে পারেন| পৃথিবীতে 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তাঁর আগুন দেখিয়েছেন এবং তার মধ্য থেকে তোমাদের সঙ্গে কথা ব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প্রভু তোমাদের পূর্বপুরুষদের ভালোবাসতেন, তাই তোমাদের অর্থাত্‌ তাদের উত্তরপুরুষদের মনো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 এবং সেই কারণেই প্রভু তোমাদের সঙ্গে থেকে এবং তাঁর মহাপরাক্রমের সাহায্যে তিনি তোমাদের মিশ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বের করে এনে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যখন তোমরা আরও এগোচ্ছিলে সেই সময় প্রভু তোমাদের থেকে বৃহত্‌ এবং আরও বেশী শক্তিশালী জাতিগুলি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ড়িয়ে দিয়েছিলেন| প্রভু তোমাদের তাদের দেশের অভ্যন্তরে প্রবেশে নেতৃত্ব দিয়েছিলেন| সেখানে বাস ক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তিনি তাদের দেশ তোমাদের দিয়েছিলেন এবং আজও তিনি সেই কাজই করে চ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সুতরাং আজ তোমরা অবশ্যই মনে করবে এবং মেনে নেবে য়ে প্রভুই হলেন ঈশ্বর| তিনি ওপরে স্বর্গের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চে পৃথিবীর ঈশ্বর| সেখানে অন্য কোনো ঈশ্বর নে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এবং আজ আমি তোমাদের তাঁর য়ে বিধি এবং আজ্ঞাসমূহ দিলাম সেগুলো তোমরা অবশ্যই মেনে চলবে| তাহলে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ছুই তোমাদের সঙ্গে এবং তোমাদের পরে তোমাদের য়ে সন্তানরা থাকবে তাদের সঙ্গে ভালোভাবে চলবে এবং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ঈশ্বর তোমাদের য়ে দেশ দিচ্ছেন সেখানে তোমরা দীর্ঘদিন বাস করতে পারবে - এটি চিরদিনে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ই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এরপর মোশি যর্দন নদীর পূর্বদিকের তিনটি শহর বেছে নি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যদি কোনো ব্যক্তি দুর্ঘটনাক্রমে অপর কোনো এক ব্যক্তিকে হত্যা করে, তাহলে সে ঐ তিনটি শহরের য়ে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টিতে পালিয়ে য়েতে পারে এবং তাকে মৃত্যুদণ্ড দেওয়া হবে না| কিন্তু সে নিরাপদ হবে যদি সে অ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যক্তিটিকে ঘৃণা না করে থাকে এবং যদি তার তাকে হত্যা করার অভিপ্রায় না থেকে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মোশি য়ে তিনটি শহর বেছেছিলেন সেগুলো ছিল: রূবেণের পরিবারগোষ্ঠীর জন্য উচ্চসমভূমিতে অবস্থিত বে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র, গাদের পরিবারগোষ্ঠীর জন্য গিলিয়দে অবস্থিত রামোত্‌, মনঃশির পরিবারগোষ্ঠীর জন্য বাশনে অবস্থিত গো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মোশি ইস্রায়েলের লোকদের ঈশ্বরের ব্যবস্থাগুলি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লোকরা মিশর থেকে বেরিয়ে আসার পরে মোশি প্রভুর এই শিক্ষামালা, নিয়মাবলী এবং আজ্ঞাগুলি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যখন তারা বৈত্‌পিযোরের অন্য পারে যর্দন নদীর পূর্বদিকের উপত্যকায ছিলেন, সেই সময় মোশি তাদের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ধিগুলো দিয়েছিলেন| হিষ্বোনে বসবাসকারী ইমোরীয়দের রাজা সীহোনের দেশে তারা ছিলেন| মিশর থেকে বেরি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সার সময় (মোশি এবং ইস্রায়েলের লোকরা সীহোনকে পরাজিত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তারা সীহোন অধিকার করেছিলেন| এছাড়াও তারা বাশনের রাজা ওগের দেশ নিয়েছিলেন| এই দুজন ইমোরীয়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দন নদীর পূর্বদিকে বাস কর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এই জমি অর্ণোন উপত্যকার সীমানায অরোযার থেকে সীওন (হর্মোণ) পর্বত পর্য়ন্ত বিস্তৃত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যর্দন নদীর পূর্বদিকের সমগ্র যর্দন উপত্যকা এই দেশের অন্তর্ভুক্ত ছিল| দক্ষিণ দিকে এই দেশ মৃত সাগ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য়ন্ত বিস্তৃত ছিল| পূর্ব দিকে এই দেশ পিস্গা পর্বতের পাদদেশ পর্য়ন্ত বিস্তৃত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4]]></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2026-10-20T02:28:10Z</dcterms:created>
  <dcterms:modified xsi:type="dcterms:W3CDTF">2026-10-20T02:28:10Z</dcterms:modified>
  <dc:title>দ্বিতীয় বিবরণ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