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9784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8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ின் கைகள் காக்க மார்பினில் சார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8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ேரன்பின் நிழல் சூழ சுகிப்ப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8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ளிங்குக் கடல் மீதும் மாட்சி நகர்நின்ற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8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ூதரின் இன்ப கீதம் ப+ரிப்புண்டாக்கி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8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ின் கைகள் காக்க மார்பினில் சார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8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ேரன்பின் நிழல் சூழ அமர்ந்து சுகிப்ப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8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ின் கைகள் காக்க, பாழ் லோகின் கவ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8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ோதனை பாவக் கேடும் தாங்காது உள்ளத்த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8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ஷ்டம் துக்கம் கண்ணீரும் காணாமல் நீங்க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8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தைக்கும் துன்பம் நோவும் விரைவில் தீருமே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8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என் இன்பக் கோட்டை, எனக்காய் மாண்டோர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8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ார்ந்தென்றும் நிற்பேன் நீரே நித்திய கன்ம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8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த்திருப்பேன் அமர்ந்து ராக்காலம் நீங்கி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8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ேரின்ப கரை சேர மா ஜோதி தோன்றி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8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">
  <a:themeElements>
    <a:clrScheme name="Theme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2026-11-02T01:06:11Z</dcterms:created>
  <dcterms:modified xsi:type="dcterms:W3CDTF">2026-11-02T01:06:11Z</dcterms:modified>
  <dc:title>துதிப் பாடல்கள் : 488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