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தற்கு யோபு பிரதிய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ப்பட்ட அநேகங் காரியங்களை நான் கேட்டிருக்கிறேன்; நீங்கள் எல்லாரும் அலட்டுண்டாக்குகிற தேற்றரவாள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ாற்றைப்போன்ற வார்த்தைகளுக்கு முடிவிராதோ? இப்படி நீ உத்தரவுசொல்ல உனக்குத் துணிவு உண்டானதென்ன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ைப்போல நானும் பேசக்கூடும்; நான் இருக்கும் நிலைமையில் நீங்கள் இருந்தால் நான் உங்களுக்கு விரோதமாக வார்த்தைகளைக் கோர்த்து, உங்களுக்கு எதிராகத் தலையைத் துலுக்கவுங்கூ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ைப்போல நானும் பேசக்கூடும்; நான் இருக்கும் நிலைமையில் நீங்கள் இருந்தால் நான் உங்களுக்கு விரோதமாக வார்த்தைகளைக் கோர்த்து, உங்களுக்கு எதிராகத் தலையைத் துலுக்கவுங்கூ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நான் என் வாயினால் உங்களுக்குத் திடன் சொல்லுவேன். என் உதடுகளின் அசைவு உங்கள் துக்கத்தை ஆற்ற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பேசினாலும் என் துக்கம் மாறாது; நான் பேசாமலிருந்தாலும் எனக்கு என்ன ஆறுதல்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ோது அவர் என்னை இளைத்துப்போகச் செய்தார்; என் கூட்டத்தையெல்லாம் பாழாக்கின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ர் என்னைச் சுருங்கிப்போகப்பண்ணினது அதற்குச் சாட்சி; என் மெலிவு என்னில் அத்தாட்சியாக நின்று, என் முகத்துக்கு முன்பாக உத்தரவு சொல்ல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னைப் பகைக்கிறவனுடைய கோபம் என்னைப் பீறுகிறது, என்பேரில் பற்கடிக்கிறான்; என் சத்துரு கொடிய கண்ணினால் என்னைப் பார்க்கி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னைப் பகைக்கிறவனுடைய கோபம் என்னைப் பீறுகிறது, என்பேரில் பற்கடிக்கிறான்; என் சத்துரு கொடிய கண்ணினால் என்னைப் பார்க்கி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க்கு விரோதமாகத் தங்கள் வாயை விரிவாய்த் திறந்தார்கள், நிந்தையாக என்னைக் கன்னத்தில் அடித்தார்கள்; எனக்கு விரோதமாக ஏகமாய்க் கூட்டங்கூடி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என்னை அநியாயக்காரன் வசமாக ஒப்புவித்து துன்மார்க்கரின் கையில் என்னை அகப்படப்பண்ணின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சுகமாய் வாழ்ந்திருந்தேன், அவர் என்னை நெருக்கி, என் பிடரியைப் பிடித்து, என்னை நொறுக்கி, என்னைத் தமக்கு இலக்காக நிறுத்தின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சுகமாய் வாழ்ந்திருந்தேன், அவர் என்னை நெருக்கி, என் பிடரியைப் பிடித்து, என்னை நொறுக்கி, என்னைத் தமக்கு இலக்காக நிறுத்தின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ுடைய வில்லாளர் என்னைச் சூழ்ந்துகொண்டார்கள்; என் ஈரலைத் தப்பவிடாமல் பிளந்தார்; என் பிச்சைத் தரையில் ஊற்றிவிட்ட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ுடைய வில்லாளர் என்னைச் சூழ்ந்துகொண்டார்கள்; என் ஈரலைத் தப்பவிடாமல் பிளந்தார்; என் பிச்சைத் தரையில் ஊற்றிவிட்ட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ொறுக்குதலின்மேல் நொறுக்குதலை என்மேல் வரப்பண்ணினார்; பராக்கிரமசாலியைப்போல என்மேல் பாயந்த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ொறுக்குதலின்மேல் நொறுக்குதலை என்மேல் வரப்பண்ணினார்; பராக்கிரமசாலியைப்போல என்மேல் பாயந்த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இரட்டுச்சேலையைத் தைத்து, என் தோளின்மேல் போர்த்துக்கொண்டேன்; என் மகிமையைப் புழுதியிலே போட்டுவிட்ட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இரட்டுச்சேலையைத் தைத்து, என் தோளின்மேல் போர்த்துக்கொண்டேன்; என் மகிமையைப் புழுதியிலே போட்டுவிட்ட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ழுகிறதினால் என் முகம் அழுக்கடைந்தது; மரண இருள் என் கண்களின்மேல் உண்டாயி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கைகளிலே கொடுமையில்லாதிருக்கையிலும், என் ஜெபம் சுத்தமாயிருக்கையிலும், அப்படியாயிற்ற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கைகளிலே கொடுமையில்லாதிருக்கையிலும், என் ஜெபம் சுத்தமாயிருக்கையிலும், அப்படியாயிற்ற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ூமியே, என் இரத்தத்தை மூடிப்போடாதே, என் அலறுதலுக்கு மறைவிடம் உண்டாகாதிருப்பத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ூமியே, என் இரத்தத்தை மூடிப்போடாதே, என் அலறுதலுக்கு மறைவிடம் உண்டாகாதிருப்பத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இதோ, என் சாட்சி பரலோகத்திலிக்கிறது, எனக்குச் சாட்சி பகருகிறவர் உன்னதங்களில் இருக்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இதோ, என் சாட்சி பரலோகத்திலிக்கிறது, எனக்குச் சாட்சி பகருகிறவர் உன்னதங்களில் இருக்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சிநேகிதர் என்னைப் பரியாசம்பண்ணுகிறார்கள்; என் கண் தேவனை நோக்கிக் கண்ணீர் சொரி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ஒரு மனுபுத்திரன் தன் சிநேகிதனுக்காக வழக்காடுகிறதுபோல, தேவனோடே மனுஷனுக்காக வழக்காடுகிறவர் ஒருவர் உண்டானால் நலமாயிருக்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ுறுகின வருஷங்களுக்கு முடிவு வருகிறது; நான் திரும்பிவராத வழியே போ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8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খন ইয়োব উত্তর দি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আমি এই সব কথা আগেই শুনেছি| তোমরা তিন জন আমাকে কষ্টই দিলে, স্বস্তি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োমাদের দীর্ঘ ভাষণ আর শেষ হয় না! কিসে তোমাদের এত বিচলিত করেছে য়ে তোমরা কথা বলেই চলেছ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দি তোমরা আমার সমস্যায় পড়তে, তোমরা য়ে কথাগুলি আমায় বললে, আমিও তোমাদের সেই কথাগুলি বল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তাম| আমিও তোমাদের প্রতি জ্ঞানগর্ভ কথা বলতে পারতাম এবং তোমাদের প্রতি মাথা নাড়াতে পারত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িন্তু আমি তোমাদের উত্সাহ দিতাম এবং য়ে কথাগুলো বলছি, সেগুলো বলে তোমাদের আমি আশা দিত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কথা বললেও আমার যন্ত্রণা চলে যায় না, নীরব থাকলেও আমার ব্যথা আমাকে ছেড়ে যায়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িন্তু, হে ঈশ্বর, আপনি আমার শক্তি কেড়ে নিয়েছেন| আপনি আমার সারা পরিবারকে ধ্বংস করে 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পনি আমায় শীর্ণ ও দুর্বল করে দিয়েছেন, এর অর্থ, লোকে মনে করে য়ে আমি অপরাধ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ক্রোধ ঈশ্বর আমাকে আক্রমণ করেছেন এবং আমার দেহকে ছিন্ন-ভিন্ন করেছেন| ঈশ্বর আমার বিরুদ্ধে তাঁর দাঁ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র্ষন করেছেন| আমার শএু ঘৃণাভরে আমার দিকে তাকা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ার চার দিকে লোক জন জড়ো হয়েছে| তারা আমাকে নিয়ে মজা করে এবং আমার গালে চড় ম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ঈশ্বর আমাকে মন্দ লোকদের হাতে তুলে দিয়েছেন| তিনি দুষ্ট লোকের হাতে আমাকে তুলে 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মার সব কিছুই সুন্দর ছিলো কিন্তু ঈশ্বর আমায় ধ্বংস করেছেন! হ্যাঁ, তিনিই আমার ঘাড় ধরে আ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ণ্ড-বিখণ্ড করেছেন| ঈশ্বর আমাকে লক্ষ্যভেদের বস্ুতে পরিণত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ঈশ্বরের তীরন্দাজ সৈন্যরা আমার চারদিকে ঘুরছে| তিনি আমার বৃক্কে তীর ছুঁড়ছেন| তিনি আমাকে কোন দ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ান না| তিনি আমার পিত্তকে মাটিতে ফেলে দ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বার বার ঈশ্বর আমায় আক্রমণ করেন| যুদ্ধের সৈন্যরা য়েমন তেড়ে আসে তেমন করে তিনি আমার দিকে ছুট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আমি নিদারুণ ভাবে দুঃখী, তাই আমি এই দুঃখের বস্ত্র পরেছি| আমি এই ধূলো ও ছাইযের ওপর বসে অনুভব কর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আমি পরাজি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েঁদে কেঁদে আমার মুখ লাল হয়ে গেছে| আমার চোখে ঘন অন্ধকার নেমে এস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মি কারো প্রতিই নৃশংস ছিলাম না| কিন্তু এই মন্দ ঘটনাগুলি আমার ক্ষেত্রে ঘটেছে| আমার প্রার্থ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থায়থ ও পবিত্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আমার প্রতি য়ে অন্যায় ঘটেছে, হে পৃথিবী, তুমি তা গোপন কর না| ন্যাযের জন্য আমার আর্তিকে স্ত? হ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ও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খনও পর্য়ন্ত স্বর্গে কেউ আছে য়ে আমার পক্ষে কথা বলবে| এখনও পর্য়ন্ত ওপরে কেউ আছে য়ে আমার পক্ষ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ক্ষী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মার চোখ যখন ঈশ্বরের জন্য অশ্রু বিসর্জন করে, আমার বন্ধুরা আমার হয়ে কথা ব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ক জন য়ে ভাবে বন্ধুর জন্য তর্ক করে, সেই ভাবেই সে আমার জন্য ঈশ্বরের সঙ্গে কথা ব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আর মাত্র কয়েক বছরের মধ্যেই আমি সেখানে যাবো য়েখান থেকে ফেরা যায়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2026-10-20T05:19:19Z</dcterms:created>
  <dcterms:modified xsi:type="dcterms:W3CDTF">2026-10-20T05:19:19Z</dcterms:modified>
  <dc:title>ইয়োব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