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கையால் அவர்கள் அந்தக் கட்டளையைக் கேட்டபோது, பல ஜாதியான ஜனங்களையெல்லாம் இஸ்ரவேலைவிட்டுப் பிரித்துவிட்டா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கையால் அவர்கள் அந்தக் கட்டளையைக் கேட்டபோது, பல ஜாதியான ஜனங்களையெல்லாம் இஸ்ரவேலைவிட்டுப் பிரித்துவிட்டா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தற்குமுன்னே எங்கள் தேவனுடைய ஆலயத்தின் அறைகளை விசாரிக்க வைக்கப்பட்ட ஆசாரியனாகிய எலியாசிப் தொபியாவோடே சம்பந்தங்கலந்தவனாயிருந்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தற்குமுன்னே எங்கள் தேவனுடைய ஆலயத்தின் அறைகளை விசாரிக்க வைக்கப்பட்ட ஆசாரியனாகிய எலியாசிப் தொபியாவோடே சம்பந்தங்கலந்தவனாயிருந்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தெல்லாம் நடக்கும்போது நான் எருசலேமில் இல்லை; பாபிலோன் ராஜாவாகிய அர்தசஷ்டாவின் முப்பத்திரண்டாம் வருஷத்திலே நான் ராஜாவினிடத்திற்குப்போய், சில நாளுக்குப்பின்பு திரும்ப ராஜாவினிடத்தில் உத்தரவு பெற்றுக்கொண்டு,]]></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தெல்லாம் நடக்கும்போது நான் எருசலேமில் இல்லை; பாபிலோன் ராஜாவாகிய அர்தசஷ்டாவின் முப்பத்திரண்டாம் வருஷத்திலே நான் ராஜாவினிடத்திற்குப்போய், சில நாளுக்குப்பின்பு திரும்ப ராஜாவினிடத்தில் உத்தரவு பெற்றுக்கொண்டு,]]></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ருசலேமுக்கு வந்தேன்; அப்பொழுது எலியாசிப் தொபியாவுக்கு தேவனுடைய ஆலயத்துப் பிராகாரங்களில் ஒரு அறையை ஆயத்தம்பண்ணினதினால் செய்த பொல்லாப்பை அறிந்துகொண்டே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ருசலேமுக்கு வந்தேன்; அப்பொழுது எலியாசிப் தொபியாவுக்கு தேவனுடைய ஆலயத்துப் பிராகாரங்களில் ஒரு அறையை ஆயத்தம்பண்ணினதினால் செய்த பொல்லாப்பை அறிந்துகொண்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தினால் நான் மிகவும் மனமடிவாகி, தொபியாவின் வீட்டுத் தட்டுமுட்டுகளையெல்லாம் அந்த அறையிலிருந்து வெளியே எறிந்துவிட்டே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தினால் நான் மிகவும் மனமடிவாகி, தொபியாவின் வீட்டுத் தட்டுமுட்டுகளையெல்லாம் அந்த அறையிலிருந்து வெளியே எறிந்துவிட்டே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நான் அறைவீடுகளைச் சுத்திகரிக்கச்சொல்லி, தேவனுடைய ஆலயப்பணிமுட்டுகளையும் காணிக்கைகளையும் சாம்பிராணியையும் அங்கே திரும்பக்கொண்டுவந்து வைத்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நான் அறைவீடுகளைச் சுத்திகரிக்கச்சொல்லி, தேவனுடைய ஆலயப்பணிமுட்டுகளையும் காணிக்கைகளையும் சாம்பிராணியையும் அங்கே திரும்பக்கொண்டுவந்து வைத்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னையும் லேவியருக்கு அவர்கள் பங்குகள் கொடுக்கப்படவில்லையென்பதையும், பணிவிடை செய்கிற லேவியரும் பாடகரும் அவரவர் தங்கள் வெளிநிலங்களுக்கு ஓடிப்போனார்கள் என்பதையும் நான் அறிந்துகொண்டே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னையும் லேவியருக்கு அவர்கள் பங்குகள் கொடுக்கப்படவில்லையென்பதையும், பணிவிடை செய்கிற லேவியரும் பாடகரும் அவரவர் தங்கள் வெளிநிலங்களுக்கு ஓடிப்போனார்கள் என்பதையும் நான் அறிந்துகொண்டே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யூதர் எல்லாரும் தானியம் திராட்சரசம் எண்ணெய் என்பவைகளில் தசமபாகத்தைப் பொக்கிஷ அறைகளில் கொண்டுவ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வனே, நான் என் தேவனுடைய ஆலயத்துக்காகவும் அதின் முறைமைகளுக்காகவும் செய்த நற்கிரியைகளைக் குலைத்துப்போடாமல், இந்தக் காரியத்திலே என்னை நினைத்தருளு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வனே, நான் என் தேவனுடைய ஆலயத்துக்காகவும் அதின் முறைமைகளுக்காகவும் செய்த நற்கிரியைகளைக் குலைத்துப்போடாமல், இந்தக் காரியத்திலே என்னை நினைத்தருளு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னையும் சகலவித சரக்குகளையும் கொண்டுவந்து, ஓய்வுநாளிலே யூதா புத்திரருக்கும் எருசலேமில் இருக்கிறவர்களுக்கும் விற்கிற சில தீரியரும் உள்ளே குடியிருந்தா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னையும் சகலவித சரக்குகளையும் கொண்டுவந்து, ஓய்வுநாளிலே யூதா புத்திரருக்கும் எருசலேமில் இருக்கிறவர்களுக்கும் விற்கிற சில தீரியரும் உள்ளே குடியிருந்தா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யால் நான் யூதாவின் பெரியவர்களைக் கடிந்துகொண்டு: நீங்கள் ஓய்வுநாளைப் பரிசுத்தக் குலைச்சலாக்குகிற இந்தப் பொல்லாத செய்கையெ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யால் நான் யூதாவின் பெரியவர்களைக் கடிந்துகொண்டு: நீங்கள் ஓய்வுநாளைப் பரிசுத்தக் குலைச்சலாக்குகிற இந்தப் பொல்லாத செய்கையெ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ல் வர்த்தகரும், சகலவித சரக்குகளை விற்கிறவர்களும், இரண்டொருதரம் எருசலேமுக்குப் புறம்பே இராத்தங்கி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நான் அவர்களைத் திடசாட்சியாய்க் கடிந்துகொன்டு, நீங்கள் அலங்கத்தண்டையிலே இராத்தங்குகிறது என்ன? நீங்கள் மறுபடியும் இப்படிச் செய்தால், உங்கள்மேல் கைபோடுவேன் என்று அவர்களோடே சொன்னேன்; அதுமுதல் அவர்கள் ஓய்வுநாளில் வராதிருந்தா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நான் அவர்களைத் திடசாட்சியாய்க் கடிந்துகொன்டு, நீங்கள் அலங்கத்தண்டையிலே இராத்தங்குகிறது என்ன? நீங்கள் மறுபடியும் இப்படிச் செய்தால், உங்கள்மேல் கைபோடுவேன் என்று அவர்களோடே சொன்னேன்; அதுமுதல் அவர்கள் ஓய்வுநாளில் வராதிருந்தா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ஸ்தோத், அம்மோன், மோவாப் ஜாதிகளான ஸ்திரீகளைச் சேர்த்துக்கொண்ட சில யூதரையும் அந்த நாட்களில் கண்டே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 பிள்ளைகள் பேசின பேச்சில் பாதி அஸ்தோத் பாஷையாயிருந்தது; இவர்கள் அந்தந்த ஜாதிகளின் பாஷையைத் தவிர யூதபாஷையைத் திட்டமாய்ப் பேச அறியாதிருந்தா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 பிள்ளைகள் பேசின பேச்சில் பாதி அஸ்தோத் பாஷையாயிருந்தது; இவர்கள் அந்தந்த ஜாதிகளின் பாஷையைத் தவிர யூதபாஷையைத் திட்டமாய்ப் பேச அறியாதிருந்தா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மறுஜாதியான ஸ்திரீகளைச் சேர்த்துக்கொள்ளுகிறதினால், நம்முடைய தேவனுக்குத் துரோகிகளாகி, இந்தப் பெரிய பொல்லாப்பையெல்லாம் செய்யும்படி, உங்களுக்கு இடங்கொடுப்போமோ என்றே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மறுஜாதியான ஸ்திரீகளைச் சேர்த்துக்கொள்ளுகிறதினால், நம்முடைய தேவனுக்குத் துரோகிகளாகி, இந்தப் பெரிய பொல்லாப்பையெல்லாம் செய்யும்படி, உங்களுக்கு இடங்கொடுப்போமோ என்றே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யதாவின் புத்திரரிலே பிரதான ஆசாரியனாகிய எலியாசிபினுடைய குமாரன் ஒருவன் ஓரோனியனான சன்பல்லாத்துக்கு மருமகனானான்; ஆகையால் அவனை என்னைவிட்டுத் துரத்தி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யதாவின் புத்திரரிலே பிரதான ஆசாரியனாகிய எலியாசிபினுடைய குமாரன் ஒருவன் ஓரோனியனான சன்பல்லாத்துக்கு மருமகனானான்; ஆகையால் அவனை என்னைவிட்டுத் துரத்தினே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ன் தேவனே, அவர்கள் ஆசாரிய ஊழியத்தையும், ஆசாரிய ஊழியத்துக்கும் லேவியருக்கும் இருக்கிற உடன்படிக்கையையும் தீட்டுப்படுத்தினார்களென்று அவர்களை நினைத்துக்கொள்ளும்.]]></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ன் தேவனே, அவர்கள் ஆசாரிய ஊழியத்தையும், ஆசாரிய ஊழியத்துக்கும் லேவியருக்கும் இருக்கிற உடன்படிக்கையையும் தீட்டுப்படுத்தினார்களென்று அவர்களை நினைத்துக்கொள்ளும்.]]></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ப்படியே நான் மறுஜாதியாரையெல்லாம் நீக்கி, ஆசாரியரையும் லேவியரையும் சுத்திகரித்து, அவரவரை அவர்கள் வேலையின் முறைகளில் நிறுத்தி,]]></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ப்படியே நான் மறுஜாதியாரையெல்லாம் நீக்கி, ஆசாரியரையும் லேவியரையும் சுத்திகரித்து, அவரவரை அவர்கள் வேலையின் முறைகளில் நிறுத்தி,]]></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குறிக்கப்பட்ட காலங்களில் செலுத்தப்படவேண்டிய விறகுகாணிக்கையையும் முதற்பலன்களையுங்குறித்துத் திட்டம்பண்ணினேன்என் தேவனே எனக்கு நன்மையுண்டாக என்னை நினைத்தருளும்.]]></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குறிக்கப்பட்ட காலங்களில் செலுத்தப்படவேண்டிய விறகுகாணிக்கையையும் முதற்பலன்களையுங்குறித்துத் திட்டம்பண்ணினேன்என் தேவனே எனக்கு நன்மையுண்டாக என்னை நினைத்தருளு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2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Nehemiah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On that day they read in the book of Moses in the audience of the people; and therein was fou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written, that the Ammonite and the Moabite should not come into the congregation of God for eve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Because they met not the children of Israel with bread and with water, but hired Balaam agains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m, that he should curse them: nevertheless our God turned the curse into a bless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Now it came to pass, when they had heard the law, that they separated from Israel all the mixe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multitud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And before this, Eliashib the priest, having the oversight of the chamber of the house of ou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God, was allied unto Tobiah:]]></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And he had prepared for him a great chamber, where in old times they laid the food offerings,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frankincense, and the vessels, and the tithes of the corn, the new wine, and the oil, which wa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ommanded to be given to the Levites, and the singers, and the porters; and the offerings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priest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But in all this time was not I at Jerusalem: for in the two and thirtieth year of Artaxerxes k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of Babylon came I unto the king, and after certain days obtained I leave of the k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And I came to Jerusalem, and understood of the evil that Eliashib did for Tobiah, in prepar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im a chamber in the courts of the house of Go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And it grieved me sore: therefore I cast forth all the household stuff to Tobiah out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hambe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Then I commanded, and they cleansed the chambers: and thither brought I again the vessels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ouse of God, with the food offering and the frankincens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And I perceived that the portions of the Levites had not been given them: for the Levites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singers, that did the work, were fled every one to his fiel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Then contended I with the rulers, and said, Why is the house of God forsaken? And I gathere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m together, and set them in their plac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Then brought all Judah the tithe of the corn and the new wine and the oil unto the treasuri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And I made treasurers over the treasuries, Shelemiah the priest, and Zadok the scribe, and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Levites, Pedaiah: and next to them was Hanan the son of Zaccur, the son of Mattaniah: for the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were counted faithful, and their office was to distribute unto their brethre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Remember me, O my God, concerning this, and wipe not out my good deeds that I have done for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ouse of my God, and for the offices there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In those days saw I in Judah some treading wine presses on the sabbath, and bringing in sheav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nd lading asses; as also wine, grapes, and figs, and all manner of burdens, which they brought into]]></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Jerusalem on the sabbath day: and I testified against them in the day wherein they sold victual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There dwelt men of Tyre also therein, which brought fish, and all manner of ware, and sold o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sabbath unto the children of Judah, and in Jerusal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Then I contended with the nobles of Judah, and said unto them, What evil thing is this that al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of you do, and profane the sabbath da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Did not your fathers thus, and did not our God bring all this evil upon us, and upon this cit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yet all of you bring more wrath upon Israel by profaning the sabbath.]]></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And it came to pass, that when the gates of Jerusalem began to be dark before the sabbath, I]]></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ommanded that the gates should be shut, and charged that they should not be opened till after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abbath: and some of my servants set I at the gates, that there should no burden be brought in o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sabbath da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So the merchants and sellers of all kind of ware lodged without Jerusalem once or twic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Then I testified against them, and said unto them, Why lodge all of you about the wall? if al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of you do so again, I will lay hands on you. From that time forth came they no more on the sabbath.]]></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And I commanded the Levites that they should cleanse themselves, and that they should come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keep the gates, to sanctify the sabbath day. Remember me, O my God, concerning this also, and spar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me according to the greatness of your merc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In those days also saw I Jews that had married wives of Ashdod, of Ammon, and of Moab:]]></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And their children spoke half in the speech of Ashdod, and could not speak in the Jew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language, but according to the language of each peopl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And I contended with them, and cursed them, and stroke certain of them, and plucked off thei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air, and made them swear by God, saying, All of you shall not give your daughters unto their son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nor take their daughters unto your sons, or for yourselv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Did not Solomon king of Israel sin by these things? yet among many nations was there no k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like him, who was beloved of his God, and God made him king over all Israel: nevertheless even hi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id foreign women cause to si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Shall we then hearken unto you to do all this great evil, to transgress against our God i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marrying strange wiv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And one of the sons of Joiada, the son of Eliashib the high priest, was son in law to Sanballa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Horonite: therefore I chased him from m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Remember them, O my God, because they have defiled the priesthood, and the covenant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priesthood, and of the Levit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Thus cleansed I them from all strangers, and appointed the wards of the priests and the Levit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every one in his busines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And for the wood offering, at times appointed, and for the first-fruits. Remember me, O my Go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for goo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3]]></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2026-10-20T04:19:23Z</dcterms:created>
  <dcterms:modified xsi:type="dcterms:W3CDTF">2026-10-20T04:19:23Z</dcterms:modified>
  <dc:title>Nehemiah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