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9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கம் தீர்த்திடும்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கம் வாரும் என்னிட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ில் உம்மை நம்பி என்றும் வாழ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ோல என்னை மாற்றும் தேவா – உள்ள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த்துமா பெலன் அட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ஆவி ஈ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ித்தம் என்றும் என்னில் விள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ஆவி நல்கி நடத்திடும்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ேகம் போல் திரள் சாட்ச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சூழ்ந்து நிற்குக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் பொங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ரமுடன் ஓட்டமதை முட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ம் என்னில் துவக்கிடும்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நேசம் நினைக்க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தேவா இயேசு ராஜ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ாதம் ஓடி வந்தேன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ருமே அகம் த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ழ் சூடி போற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துணைஎன்றென்றுமே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போதும் கைவிடாத தேவா – உள்ள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2026-07-30T20:01:50Z</dcterms:created>
  <dcterms:modified xsi:type="dcterms:W3CDTF">2026-07-30T20:01:50Z</dcterms:modified>
  <dc:title>துதிப் பாடல்கள் : 771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