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5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ாகம் தீர்த்த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கம் வாரும் என்னி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உம்மை நம்பி என்றும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ோல என்னை மாற்றும் தேவா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த்துமா பெலன் அ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 ஈ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ித்தம் என்றும் என்னில் விள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ஆவி நல்கி நடத்த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ேகம் போல் திரள் சாட்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சூழ்ந்து நிற்கு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ம் பொ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ரமுடன் ஓட்டமதை முட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 என்னில் துவக்கிட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நேசம் நினை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ா இயேசு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ம் ஓடி வந்தேன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ருமே அகம் த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 சூடி போ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ுணைஎன்றென்றுமே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போதும் கைவிடாத தேவா – உள்ள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7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2026-09-15T13:51:37Z</dcterms:created>
  <dcterms:modified xsi:type="dcterms:W3CDTF">2026-09-15T13:51:37Z</dcterms:modified>
  <dc:title>துதிப் பாடல்கள் : 771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