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8158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்துமாவே நன்றி சொல்லு
முழு உள்ளத்தோடே- என்
கர்த்தர் செய்த நன்மைகளை
ஒருநாளும் மறவாத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ுற்றங்களை மன்னித்தாரே
நோய்களை நீக்கினாரே
படுகுழியினின்று மீட்டாரே
ஜீவனை மீட்டாரே  --- கர்த்த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ிருபை இரக்கங்களால்
மணிமுடி சூட்டினாரே
வாழ்நாளெல்லாம் நன்மைகளால்
திருப்தி ஆக்கினாரே --- கர்த்த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இளமை கழுகை போல
புதிதாக்கி மகிழ்கின்றார் – நம்
ஓடினாலும் நடந்தாலும்
பெலன் குறைவதில்லை – நாம் --- கர்த்த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கர்த்தர் தம் வழிகளெல்லாம் மோசேக்கு
வெளிப்படுத்தினார்
அதிசய செயல்கள் காணச் செய்தார்
ஜனங்கள் காணச் செய்த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ப்போதும் கடிந்து கொள்ளார்
குற்றங்களுக்கேற்ப நடத்துவதில்லை
மன்னித்து மறந்தா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கப்பன் தன் பிள்ளைகள் மேல்
என்றென்றும் கோபம் கொண்டிரார்
தயவு காட்டுவது போல்
கருணை இரக்கம் காட்டுகிறார்
மறவாமல் நினைக்கின்ற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து பேரன்பு வானளவு உயர்ந்துள்ளது
கிழக்கு மேற்கு தூரம்போல
அகற்றிவிட்டார் நம் குற்றங்கள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3">
  <a:themeElements>
    <a:clrScheme name="Theme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2026-09-08T11:01:56Z</dcterms:created>
  <dcterms:modified xsi:type="dcterms:W3CDTF">2026-09-08T11:01:56Z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