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டைய நாமத்தைத் துதியுங்கள்; கர்த்தரின் ஊழியக்காரரே,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ீட்டிலும், நமது தேவனுடைய ஆலயப்பிராகாரங்களிலும் நிற்கிறவர்களே, கர்த்தரைத் துத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ல்லவர்; அவருடைய நாமத்தைக் கீர்த்தனம்பண்ணுங்கள்; அது இன்பமான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யாக்கோபைத் தமக்காகவும், இஸ்ரவேலைத் தமக்குச் சொந்தமாகவும் தெரிந்துகொண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பெரியவர் என்றும், நம்முடைய ஆண்டவர் எல்லா தேவர்களுக்கும் மேலானவர் என்றும் நான் அறி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த்திலும் பூமியிலும், சமுத்திரங்களிலும், எல்லா ஆழங்களிலும், கர்த்தர் தமக்குச் சித்தமானதையெல்லாம் செய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த்திலும் பூமியிலும், சமுத்திரங்களிலும், எல்லா ஆழங்களிலும், கர்த்தர் தமக்குச் சித்தமானதையெல்லாம் செய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பூமியின் கடையாந்தரங்களிலிருந்து மேகங்களை எழும்பப்பண்ணி, மழையுடன் மின்னலையும் உண்டாக்கி, காற்றைத் தமது பண்டசாலைகளிலிருந்து புறப்படப்பண்ண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பூமியின் கடையாந்தரங்களிலிருந்து மேகங்களை எழும்பப்பண்ணி, மழையுடன் மின்னலையும் உண்டாக்கி, காற்றைத் தமது பண்டசாலைகளிலிருந்து புறப்படப்பண்ண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கிப்திலே மனுஷருடைய தலைப்பிள்ளைகளையும் மிருகத்தின் தலையீற்றுகளையும் அட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தேசமே, உன் நடுவில் பார்வோன்மேலும் அவனுடைய எல்லா ஊழியக்காரர்மேலும் அடையாளங்களையும் அற்புதங்களையும் அனுப்ப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தேசமே, உன் நடுவில் பார்வோன்மேலும் அவனுடைய எல்லா ஊழியக்காரர்மேலும் அடையாளங்களையும் அற்புதங்களையும் அனுப்ப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நேகம் ஜாதிகளை அடித்து, பலத்த ராஜாக்களைக் கொன்ற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மோரியரின் ராஜாவாகிய சீகோனையும், பாசானின் ராஜாவாகிய ஓகையும், கானானின் சகல ராஜ்யங்களையும் அழ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ேசத்தைத் தம்முடைய ஜனமாகிய இஸ்ரவேலுக்குச் சுதந்தரமாகக் கொடு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உம்முடைய நாமம் என்றென்றைக்குமுள்ளது; கர்த்தாவே, உம்முடைய பிரஸ்தாபம் தலைமுறை தலைமுறைக்கும் இ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்முடைய ஜனத்தின் நியாயத்தை விசாரித்து தம்முடைய ஊழியக்காரர்மேல் பரிதாபப்பட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ஞ்ஞானிகளுடைய விக்கிரகங்கள் வெள்ளியும் பொன்னும், மனுஷருடைய கைவேலையும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ுக்கு வாயிருந்தும் பேசாது, அவைகளுக்குக் கண்களிருந்தும் காண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ுக்குக் காதுகளிருந்தும் கேளாது அவைகளுடைய வாயிலே சுவாசம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ப் பண்ணுகிறவர்களும், அவைகளை நம்புகிறவர்கள் யாவரும் அவைகளைப்போல் இரு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் குடும்பத்தாரே, கர்த்தரை ஸ்தோத்திரியுங்கள்; ஆரோன் குடும்பத்தாரே, கர்த்தரை ஸ்தோத்திரிய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ேவி குடும்பத்தாரே, கர்த்தரை ஸ்தோத்திரியுங்கள்; கர்த்தருக்குப் பயந்தவர்களே கர்த்தரை ஸ்தோத்திரிய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ருசலேமில் வாசம்பண்ணுகிற கர்த்தருக்கு சீயோனிலிருந்து ஸ்தோத்திரமுண்டாவதாக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ನ್ನು ಸ್ತುತಿಸಿರಿ. ಕರ್ತನ ಹೆಸರನ್ನು ಸ್ತುತಿಸಿರಿ; ಕರ್ತನ ಆಲಯ ದ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 ದೇವರ ಆಲಯದ ಅಂಗಳ ಗಳಲ್ಲಿಯೂ ನಿಲ್ಲುವ ಕರ್ತನ ಸೇವಕರೇ,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ನ್ನು ಸ್ತುತಿಸಿರಿ; ಕರ್ತನು ಒಳ್ಳೆಯವನು; ಆತನ ಹೆಸರಿಗೆ ಸ್ತುತಿಗಳನ್ನು ಹಾಡಿರಿ; ಅದು ರಮ್ಯ ವಾ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ಯಾಕೋಬನನ್ನು ತನಗೋ ಸ್ಕರವೂ ಇಸ್ರಾಯೇಲನ್ನು ತನ್ನ ಅಸಾಮಾನ್ಯವಾದ ಸಂಪತ್ತಾಗಿಯೂ ಆದು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ದೊಡ್ಡವನು; ನಮ್ಮ ಕರ್ತನು ಎಲ್ಲಾ ದೇವರುಗಳಿ ಗಿಂತ ದೊಡ್ಡವನೆಂದು ನಾನು ತಿಳಿ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ಆಕಾಶದಲ್ಲಿಯೂ ಭೂಮಿಯಲ್ಲಿಯೂ ಸಮುದ್ರದ ಲ್ಲಿಯೂ ಎಲ್ಲಾ ಅಗಾಧಗಳಲ್ಲಿಯೂ ತಾನು ಅಪೇಕ್ಷಿಸು ವದ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ಭೂಮಿಯ ಅಂತ್ಯಗಳಿಂದ ಮೋಡಗಳನ್ನು ಏಳ ಮಾಡಿ, ಮಳೆಗೋಸ್ಕರ ಮಿಂಚು ಗಳನ್ನು ಮಾಡಿ, ಗಾಳಿಯನ್ನು ತನ್ನ ಉಗ್ರಾಣಗಳಿಂದ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ು ಐಗುಪ್ತದ ಚೊಚ್ಚಲಾದವುಗಳನ್ನು, ಮನು ಷ್ಯರು ಮೊದಲುಗೊಂಡು ಪಶುಗಳ ವರೆಗೂ ಹೊಡೆ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ಐಗುಪ್ತವೇ, ನಿನ್ನ ಮಧ್ಯದಲ್ಲಿ ಸೂಚಕ ಕಾರ್ಯಗಳನ್ನೂ ಅದ್ಭುತಕಾರ್ಯಗಳನ್ನೂ ಫರೋಹನಿಗೂ ಅವನ ಸಕಲ ಸೇವಕರಿಗೂ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ು ದೊಡ್ಡ ಜನಾಂಗಗಳನ್ನೂ ಬಲವಾದ ಅರಸುಗಳನ್ನೂ ಕೊಂದು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ಮೋರಿ ಯರ ಅರಸನಾದ ಸೀಹೋನನನ್ನೂ ಬಾಷಾನಿನ ಅರಸನಾದ ಓಗನನ್ನೂ ಕಾನಾನಿನ ಎಲ್ಲಾ ರಾಜ್ಯ ಗಳನ್ನೂ ಹೊ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 ದೇಶವನ್ನು ಬಾಧ್ಯತೆ ಯಾಗಿ ಅಂದರೆ ತನ್ನ ಜನರಾದ ಇಸ್ರಾಯೇಲಿಗೆ ಬಾಧ್ಯತೆಯಾಗಿ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ಓ ಕರ್ತನೇ, ನಿನ್ನ ಹೆಸರು ಶಾಶ್ವತವಾದದ್ದು, ಓ ಕರ್ತನೇ, ನಿನ್ನ ಜ್ಞಾಪಕವು ತಲತಲಾಂತರಕ್ಕ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ತನ್ನ ಜನರಿಗೆ ನ್ಯಾಯತೀರಿಸಿ ತನ್ನ ಸೇವಕರನ್ನು ಕನಿಕ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ನ್ಯಜನಾಂಗಗಳ ವಿಗ್ರಹಗಳು ಬೆಳ್ಳಿ ಬಂಗಾರ ದಿಂದ ಮಾಡಿದ ಮನುಷ್ಯನ ಕೈ ಕೆಲಸ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ು ಗಳಿಗೆ ಬಾಯಿ ಉಂಟು, ಮಾತನಾಡುವದಿಲ್ಲ. ಕಣ್ಣುಗ ಳುಂಟು, ನೋಡುವು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ಿವಿಗಳುಂಟು, ಕೇಳುವ ದಿಲ್ಲ. ಅವುಗಳ ಬಾಯಿಯಲ್ಲಿ ಶ್ವಾಸವೇ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ುಗಳನ್ನು ಮಾಡುವವರೂ ಅವುಗಳಲ್ಲಿ ಭರವಸ ವಿಡುವವರೆಲ್ಲರೂ ಅವುಗಳ ಹಾಗೆಯೇ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ಸ್ರಾಯೇಲಿನ ಮನೆಯವರೇ, ಕರ್ತನನ್ನು ಸ್ತುತಿ ಸಿರಿ. ಆರೋನನ ಮನೆಯವರೇ,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ಲೇವಿಯ ಮನೆಯವರೇ, ಕರ್ತನನ್ನು ಸ್ತುತಿಸಿರಿ. ಕರ್ತನಿಗೆ ಭಯಪಡುವವರೇ,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ಯೆರೂಸಲೇಮಿನಲ್ಲಿ ವಾಸಿಸುವ ಕರ್ತನಿಗೆ ಚೀಯೋನಿನೊಳಗಿಂದ ಸ್ತುತಿಯುಂಟಾಗಲಿ. ಕರ್ತನನ್ನು ಸ್ತುತಿಸಿರಿ. q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2026-10-21T08:50:35Z</dcterms:created>
  <dcterms:modified xsi:type="dcterms:W3CDTF">2026-10-21T08:50:35Z</dcterms:modified>
  <dc:title>ಕೀರ್ತನೆಗಳು : 135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