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சதையைப் பர்வதங்களின்மேல் போட்டு, உன் உடலினாலே பள்ளத்தாக்குகளை நிரப்ப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நீந்தின தேசத்தின்மேல் உன் இரத்தத்தைப் பர்வதங்கள்மட்டும் பாயச்செய்வேன்; ஆறுகள் உன்னாலே நிரம்ப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நான் அணைத்துப்போடுகையில், வானத்தை மூடி, அதின் நட்சத்திரங்களை இருண்டுபோகப்பண்ணுவேன்; சூரியனை மேகத்தினால் மூடுவேன், சந்திரனும் தன் ஒளியைக்கொடாத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நான் அணைத்துப்போடுகையில், வானத்தை மூடி, அதின் நட்சத்திரங்களை இருண்டுபோகப்பண்ணுவேன்; சூரியனை மேகத்தினால் மூடுவேன், சந்திரனும் தன் ஒளியைக்கொடாத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ஜோதியான விளக்குகளையெல்லாம் உன்மேல் இருண்டுபோகப்பண்ணி, உன் தேசத்தின்மேல் அந்தகாரத்தை வ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ஜோதியான விளக்குகளையெல்லாம் உன்மேல் இருண்டுபோகப்பண்ணி, உன் தேசத்தின்மேல் அந்தகாரத்தை வ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சங்காரத்தை ஜாதிகள்மட்டும் நீ அறியாத தேசங்கள்மட்டும் நான் எட்டப்பண்ணுகையில், அநேகம் ஜனங்களின் இருதயத்தை விசனமடையப்பண்ண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சங்காரத்தை ஜாதிகள்மட்டும் நீ அறியாத தேசங்கள்மட்டும் நான் எட்டப்பண்ணுகையில், அநேகம் ஜனங்களின் இருதயத்தை விசனமடையப்பண்ண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ம் ஜனங்களை உன்னிமித்தம் திகைக்கப்பண்ணுவேன்; அவர்களின் ராஜாக்கள், தங்கள் முகங்களுக்கு முன்பாக என் பட்டயத்தை நான் வீசுகையில் மிகவும் திடுக்கிடுவார்கள்; நீ விழும் நாளில் அவரவர் தம்தம் பிராணனுக்காக நிமிஷந்தோறும் தத்தளி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ம் ஜனங்களை உன்னிமித்தம் திகைக்கப்பண்ணுவேன்; அவர்களின் ராஜாக்கள், தங்கள் முகங்களுக்கு முன்பாக என் பட்டயத்தை நான் வீசுகையில் மிகவும் திடுக்கிடுவார்கள்; நீ விழும் நாளில் அவரவர் தம்தம் பிராணனுக்காக நிமிஷந்தோறும் தத்தளி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ம் ஜனங்களை உன்னிமித்தம் திகைக்கப்பண்ணுவேன்; அவர்களின் ராஜாக்கள், தங்கள் முகங்களுக்கு முன்பாக என் பட்டயத்தை நான் வீசுகையில் மிகவும் திடுக்கிடுவார்கள்; நீ விழும் நாளில் அவரவர் தம்தம் பிராணனுக்காக நிமிஷந்தோறும் தத்தளி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சொல்லுகிறது என்னவென்றால்: பாபிலோன் ராஜாவின் பட்டயம் உன்மேல் வர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ாக்கிரமசாலிகளின் பட்டயங்களால் உன் ஜனத்திரளை விழப்பண்ணுவேன்; அவர்களெல்லாரும் ஜாதிகளில் வல்லமையானவர்கள்; அவர்கள் எகிப்தின் ஆடம்பரத்தைக் கெடுப்பார்கள்; அதின் ஏராளமான கூட்டம் அழிக்க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ாக்கிரமசாலிகளின் பட்டயங்களால் உன் ஜனத்திரளை விழப்பண்ணுவேன்; அவர்களெல்லாரும் ஜாதிகளில் வல்லமையானவர்கள்; அவர்கள் எகிப்தின் ஆடம்பரத்தைக் கெடுப்பார்கள்; அதின் ஏராளமான கூட்டம் அழிக்க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 கரைகளில் நடமாடுகிற அதின் மிருகஜீவன்களையெல்லாம் அழிப்பேன்; இனி மனுஷனுடைய கால் அவைகளைக் கலக்குவதுமில்லை, மிருகங்களுடைய குளம்புகள் அவைகளைக் குழப்புவதும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 கரைகளில் நடமாடுகிற அதின் மிருகஜீவன்களையெல்லாம் அழிப்பேன்; இனி மனுஷனுடைய கால் அவைகளைக் கலக்குவதுமில்லை, மிருகங்களுடைய குளம்புகள் அவைகளைக் குழப்புவதும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ுடைய தண்ணீர்களைத் தெளியப்பண்ணி, அவர்கள் ஆறுகளை எண்ணெயைப்போல் ஓட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ுடைய தண்ணீர்களைத் தெளியப்பண்ணி, அவர்கள் ஆறுகளை எண்ணெயைப்போல் ஓட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கிப்துதேசத்தை பாழாக்கும்போதும், தேசம் தன் நிறைவை இழந்து வெறுமையாய்க் கிடக்கும்போதும், நான் அதில் குடியிருக்கிற யாவரையும் சங்கரிக்க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கிப்துதேசத்தை பாழாக்கும்போதும், தேசம் தன் நிறைவை இழந்து வெறுமையாய்க் கிடக்கும்போதும், நான் அதில் குடியிருக்கிற யாவரையும் சங்கரிக்க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ு புலம்பல்; இப்படிப் புலம்புவார்கள்; இப்படி ஜாதிகளின் குமாரத்திகள் புலம்புவார்கள்; இப்படி எகிப்துக்காகவும், அதினுடைய எல்லாத் திரளான ஜனங்களுக்காகவும் புலம்புவார்கள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ு புலம்பல்; இப்படிப் புலம்புவார்கள்; இப்படி ஜாதிகளின் குமாரத்திகள் புலம்புவார்கள்; இப்படி எகிப்துக்காகவும், அதினுடைய எல்லாத் திரளான ஜனங்களுக்காகவும் புலம்புவார்கள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னும் பன்னிரண்டாம் வருஷம் அந்த மாதத்தின் பதினைந்த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நீ எகிப்தினுடைய ஏராளமான ஜனத்தினிமித்தம் புலம்பி, அவர்களையும் பிரபலமான ஜாதிகளின் குமாரத்திகளையும் குழியில் இறங்கினவர்கள் அண்டையிலே பூமியின் தாழ்விடங்களில் தள்ளிவிட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நீ எகிப்தினுடைய ஏராளமான ஜனத்தினிமித்தம் புலம்பி, அவர்களையும் பிரபலமான ஜாதிகளின் குமாரத்திகளையும் குழியில் இறங்கினவர்கள் அண்டையிலே பூமியின் தாழ்விடங்களில் தள்ளிவிட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ற்றவர்களைப்பார்க்கிலும் நீ அழகில் சிறந்தவளோ? நீ இறங்கி, விருத்தசேதனமில்லாதவர்களிடத்தில் கிட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ட்டயத்தால் வெட்டுண்டவர்களின் நடுவிலே விழுவார்கள், பட்டயத்துக்கு ஒப்புக்கொடுக்கப்பட்டிருக்கிறார்கள்; அவளையும் அவளுடைய ஜனத்திரள் யாவையும் பிடித்திழ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ட்டயத்தால் வெட்டுண்டவர்களின் நடுவிலே விழுவார்கள், பட்டயத்துக்கு ஒப்புக்கொடுக்கப்பட்டிருக்கிறார்கள்; அவளையும் அவளுடைய ஜனத்திரள் யாவையும் பிடித்திழ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ாக்கிரமசாலிகளில் வல்லவர்களும் அவனுக்குத் துணைநின்றவர்களும், பாதாளத்தின் நடுவிலிருந்து அவனோடே பேசுவார்கள்; அவர்கள் விருத்தசேதனமில்லாதவர்களாய் பட்டயத்தால் வெட்டுண்டு இறங்கி, அங்கே கிடக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ாக்கிரமசாலிகளில் வல்லவர்களும் அவனுக்குத் துணைநின்றவர்களும், பாதாளத்தின் நடுவிலிருந்து அவனோடே பேசுவார்கள்; அவர்கள் விருத்தசேதனமில்லாதவர்களாய் பட்டயத்தால் வெட்டுண்டு இறங்கி, அங்கே கிடக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அசூரும் அவனுடைய எல்லாக்கூட்டத்தாரும் கிடக்கிறார்கள்; அவனைச் சுற்றிலும் அவர்களுடைய பிரேதக்குழிகள் இருக்கிறது; அவர்கள் எல்லாரும் பட்டயத்தால் வெட்டுண்டு விழுந்தார்கள்தான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அசூரும் அவனுடைய எல்லாக்கூட்டத்தாரும் கிடக்கிறார்கள்; அவனைச் சுற்றிலும் அவர்களுடைய பிரேதக்குழிகள் இருக்கிறது; அவர்கள் எல்லாரும் பட்டயத்தால் வெட்டுண்டு விழுந்தார்கள்தான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ன் பக்கங்களில் அவர்களுடைய பிரேதக்குழிகள் இருக்கிறது; அவனுடைய பிரேதக்குழியைச் சுற்றிலும் அவனுடைய கூட்டம் கிடக்கிறது, ஜீவனுள்ளோருடைய தேசத்திலே செடியுண்டாக்கின அவர்களெல்லாரும் பட்டயத்தால் வெட்டு விழுந்தவர்கள்தான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ன் பக்கங்களில் அவர்களுடைய பிரேதக்குழிகள் இருக்கிறது; அவனுடைய பிரேதக்குழியைச் சுற்றிலும் அவனுடைய கூட்டம் கிடக்கிறது, ஜீவனுள்ளோருடைய தேசத்திலே செடியுண்டாக்கின அவர்களெல்லாரும் பட்டயத்தால் வெட்டு விழுந்தவர்கள்தான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ஏலாமும் அவனுடைய பிரேதக்குழியைச் சுற்றிலும் அவனுடைய எல்லா ஏராளமான ஜனமும் கிடக்கிறார்கள்; அவர்களெல்லாரும் பட்டயத்தால் வெட்டுண்டு விழுந்து, விருத்தசேதனமில்லாதவர்களாய்ப் பூமியின் தாழ்விடங்களில் இறங்கினார்கள்; ஜீவனுள்ளோருடைய தேசத்திலே கெடியுண்டாக்கின அவர்கள், குழியில் இறங்கினவர்களோடேகூடத் தங்கள் அவமானத்தைச் சுமக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ஏலாமும் அவனுடைய பிரேதக்குழியைச் சுற்றிலும் அவனுடைய எல்லா ஏராளமான ஜனமும் கிடக்கிறார்கள்; அவர்களெல்லாரும் பட்டயத்தால் வெட்டுண்டு விழுந்து, விருத்தசேதனமில்லாதவர்களாய்ப் பூமியின் தாழ்விடங்களில் இறங்கினார்கள்; ஜீவனுள்ளோருடைய தேசத்திலே கெடியுண்டாக்கின அவர்கள், குழியில் இறங்கினவர்களோடேகூடத் தங்கள் அவமானத்தைச் சுமக்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ஏலாமும் அவனுடைய பிரேதக்குழியைச் சுற்றிலும் அவனுடைய எல்லா ஏராளமான ஜனமும் கிடக்கிறார்கள்; அவர்களெல்லாரும் பட்டயத்தால் வெட்டுண்டு விழுந்து, விருத்தசேதனமில்லாதவர்களாய்ப் பூமியின் தாழ்விடங்களில் இறங்கினார்கள்; ஜீவனுள்ளோருடைய தேசத்திலே கெடியுண்டாக்கின அவர்கள், குழியில் இறங்கினவர்களோடேகூடத் தங்கள் அவமானத்தைச் சுமக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ட்டுண்டவர்களின் நடுவே அவனை அவனுடைய எல்லா ஏராளமான ஜனத்துக்குள்ளும் கிடத்தினார்கள்; அவனைச் சுற்றிலும் அவர்களுடைய பிரேதக்குழிகள் இருக்கிறது; அவர்களெல்லாரும் பட்டயத்தால் வெட்டுண்ட விருத்தசேதனமில்லாதவர்கள்; ஜீவனுள்ளோருடைய தேசத்திலே அவர்கள் கெடியுண்டாக்கினவர்களாயிருந்தும், அவர்கள் குழியில் இறங்கினவர்களோடேகூடத் தங்கள் அவமானத்தைச் சுமக்கிறார்கள்; அவன் வெட்டுண்டவர்களின் நடுவே வைக்கப்பட்டிருக்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ட்டுண்டவர்களின் நடுவே அவனை அவனுடைய எல்லா ஏராளமான ஜனத்துக்குள்ளும் கிடத்தினார்கள்; அவனைச் சுற்றிலும் அவர்களுடைய பிரேதக்குழிகள் இருக்கிறது; அவர்களெல்லாரும் பட்டயத்தால் வெட்டுண்ட விருத்தசேதனமில்லாதவர்கள்; ஜீவனுள்ளோருடைய தேசத்திலே அவர்கள் கெடியுண்டாக்கினவர்களாயிருந்தும், அவர்கள் குழியில் இறங்கினவர்களோடேகூடத் தங்கள் அவமானத்தைச் சுமக்கிறார்கள்; அவன் வெட்டுண்டவர்களின் நடுவே வைக்கப்பட்டிருக்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ட்டுண்டவர்களின் நடுவே அவனை அவனுடைய எல்லா ஏராளமான ஜனத்துக்குள்ளும் கிடத்தினார்கள்; அவனைச் சுற்றிலும் அவர்களுடைய பிரேதக்குழிகள் இருக்கிறது; அவர்களெல்லாரும் பட்டயத்தால் வெட்டுண்ட விருத்தசேதனமில்லாதவர்கள்; ஜீவனுள்ளோருடைய தேசத்திலே அவர்கள் கெடியுண்டாக்கினவர்களாயிருந்தும், அவர்கள் குழியில் இறங்கினவர்களோடேகூடத் தங்கள் அவமானத்தைச் சுமக்கிறார்கள்; அவன் வெட்டுண்டவர்களின் நடுவே வைக்கப்பட்டிருக்கி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மோசேக்கும் தூபாலும் அவர்களுடைய ஏராளமான ஜனங்களும் கிடக்கிறார்கள்; அவர்களைச்சுற்றிலும் அவர்களுடைய பிரேதக்குழிகள் இருக்கிறது; அவனுடைய ஜீவனுள்ளோருடைய தேசத்திலே கெடியுண்டாக்கினவர்களாயிருந்தும், அவர்களெல்லாரும் விருத்தசேதனமில்லாதவர்கள்; பட்டயத்தால் வெட்டுண்டு விழ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மோசேக்கும் தூபாலும் அவர்களுடைய ஏராளமான ஜனங்களும் கிடக்கிறார்கள்; அவர்களைச்சுற்றிலும் அவர்களுடைய பிரேதக்குழிகள் இருக்கிறது; அவனுடைய ஜீவனுள்ளோருடைய தேசத்திலே கெடியுண்டாக்கினவர்களாயிருந்தும், அவர்களெல்லாரும் விருத்தசேதனமில்லாதவர்கள்; பட்டயத்தால் வெட்டுண்டு விழ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ஜீவனுள்ளோருடைய தேசத்திலே பராக்கிரமசாலிகளுக்குக் கெடியுண்டாக்குகிறவர்களாயிருந்தும், அவர்கள் விருத்தசேதனமில்லாதவர்களாய் விழுந்து, தங்கள் யுத்த ஆயுதங்களோடு பாதாளத்திலிறங்கின பராக்கிரமசாலிகளோடே இவர்கள் கிடப்பதில்லை; அவர்கள் தங்கள் பட்டயங்களைத் தங்கள் தலைகளின்கீழ் வைத்தார்கள்; ஆனாலும் அவர்களுடைய அக்கிரமம் தங்கள் எலும்புகளின்மேல் இ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ஜீவனுள்ளோருடைய தேசத்திலே பராக்கிரமசாலிகளுக்குக் கெடியுண்டாக்குகிறவர்களாயிருந்தும், அவர்கள் விருத்தசேதனமில்லாதவர்களாய் விழுந்து, தங்கள் யுத்த ஆயுதங்களோடு பாதாளத்திலிறங்கின பராக்கிரமசாலிகளோடே இவர்கள் கிடப்பதில்லை; அவர்கள் தங்கள் பட்டயங்களைத் தங்கள் தலைகளின்கீழ் வைத்தார்கள்; ஆனாலும் அவர்களுடைய அக்கிரமம் தங்கள் எலும்புகளின்மேல் இ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ஜீவனுள்ளோருடைய தேசத்திலே பராக்கிரமசாலிகளுக்குக் கெடியுண்டாக்குகிறவர்களாயிருந்தும், அவர்கள் விருத்தசேதனமில்லாதவர்களாய் விழுந்து, தங்கள் யுத்த ஆயுதங்களோடு பாதாளத்திலிறங்கின பராக்கிரமசாலிகளோடே இவர்கள் கிடப்பதில்லை; அவர்கள் தங்கள் பட்டயங்களைத் தங்கள் தலைகளின்கீழ் வைத்தார்கள்; ஆனாலும் அவர்களுடைய அக்கிரமம் தங்கள் எலும்புகளின்மேல் இரு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யும் விருத்தசேதனமில்லாதவர்களின் நடுவே நொறுங்குண்டு பட்டயத்தால் வெட்டுண்டவர்களோடே கிடப்ப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ஏலாமும் அதின் ராஜாக்களும் அதின் எல்லாப் பிரபுக்களும் கிடக்கிறார்கள்; பட்டயத்தால் வெட்டுண்டவர்களிடத்தில் இவர்கள் தங்கள் வல்லமையோடுங்கூடக் கிடத்தப்பட்டார்கள்; இவர்கள் விருத்தசேதனமில்லாதவர்களிடத்திலும் குழியில் இறங்குகிறவர்களிடத்திலும் கிடக்கி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ஏலாமும் அதின் ராஜாக்களும் அதின் எல்லாப் பிரபுக்களும் கிடக்கிறார்கள்; பட்டயத்தால் வெட்டுண்டவர்களிடத்தில் இவர்கள் தங்கள் வல்லமையோடுங்கூடக் கிடத்தப்பட்டார்கள்; இவர்கள் விருத்தசேதனமில்லாதவர்களிடத்திலும் குழியில் இறங்குகிறவர்களிடத்திலும் கிடக்கி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வடதிசை அதிபதிகள் அனைவரும் எல்லாச் சீதோனியரும் கிடக்கிறார்கள்; இவர்கள் கெடியுண்டாக்குகிறவர்களாயிருந்தாலும் தங்கள் பராக்கிரமத்தைக் குறித்து வெட்கப்பட்டு, வெட்டுண்டவர்களிடத்திலிறங்கி, பட்டயத்தால் வெட்டுண்டவர்களோடே விருத்தசேதனமில்லாதவர்களாய்க் கிடந்து, குழியில் இறங்கினவர்களிடத்தில் தங்கள் அவமானத்தைச் சுமந்துகொண்டிருக்கி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வடதிசை அதிபதிகள் அனைவரும் எல்லாச் சீதோனியரும் கிடக்கிறார்கள்; இவர்கள் கெடியுண்டாக்குகிறவர்களாயிருந்தாலும் தங்கள் பராக்கிரமத்தைக் குறித்து வெட்கப்பட்டு, வெட்டுண்டவர்களிடத்திலிறங்கி, பட்டயத்தால் வெட்டுண்டவர்களோடே விருத்தசேதனமில்லாதவர்களாய்க் கிடந்து, குழியில் இறங்கினவர்களிடத்தில் தங்கள் அவமானத்தைச் சுமந்துகொண்டிருக்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வடதிசை அதிபதிகள் அனைவரும் எல்லாச் சீதோனியரும் கிடக்கிறார்கள்; இவர்கள் கெடியுண்டாக்குகிறவர்களாயிருந்தாலும் தங்கள் பராக்கிரமத்தைக் குறித்து வெட்கப்பட்டு, வெட்டுண்டவர்களிடத்திலிறங்கி, பட்டயத்தால் வெட்டுண்டவர்களோடே விருத்தசேதனமில்லாதவர்களாய்க் கிடந்து, குழியில் இறங்கினவர்களிடத்தில் தங்கள் அவமானத்தைச் சுமந்துகொண்டிருக்கி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ர்வோன் அவர்களைப் பார்த்து தன் ஏராளமான ஜனத்தின்பேரிலும் ஆறுதலடைவான்; பட்டயத்தால் வெட்டுண்டார்களென்று, பார்வோனும் அவனுடைய சர்வ சேனையும் ஆறுதலடை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ர்வோன் அவர்களைப் பார்த்து தன் ஏராளமான ஜனத்தின்பேரிலும் ஆறுதலடைவான்; பட்டயத்தால் வெட்டுண்டார்களென்று, பார்வோனும் அவனுடைய சர்வ சேனையும் ஆறுதலடை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ப் பற்றிய கெடியை ஜீவனுள்ளோர் தேசத்தில் உண்டுபண்ணுகிறேன், பார்வோனும் அவனுடைய ஏராளமான ஜனமும் பட்டயத்தால் வெட்டுண்டவர்களிடத்தில் விருத்தசேதனமில்லாதவர்களின் நடுவே கிடத்தப்படுவார்கள் என்கிறதைக்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ப் பற்றிய கெடியை ஜீவனுள்ளோர் தேசத்தில் உண்டுபண்ணுகிறேன், பார்வோனும் அவனுடைய ஏராளமான ஜனமும் பட்டயத்தால் வெட்டுண்டவர்களிடத்தில் விருத்தசேதனமில்லாதவர்களின் நடுவே கிடத்தப்படுவார்கள் என்கிறதைக்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ன்னிரண்டாம் வருஷம் பன்னிரண்டாம் மாதம் முதல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ைக்குறித்துப் புலம்பி, அவனோடே சொல்லவேண்டியது என்னவென்றால்: ஜாதிகளுக்குள்ளே நீ பாலசிங்கத்துக்கு ஒப்பானவன்; நீ பெருந்தண்ணீர்களில் முதலையைப்போல் இருந்து உன் நதிகளில் எழும்பி, உன் கால்களால் தண்ணீர்களைக் கலக்கி அவைகளின் ஆறுகளைக் குழப்பிவிட்டாய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ைக்குறித்துப் புலம்பி, அவனோடே சொல்லவேண்டியது என்னவென்றால்: ஜாதிகளுக்குள்ளே நீ பாலசிங்கத்துக்கு ஒப்பானவன்; நீ பெருந்தண்ணீர்களில் முதலையைப்போல் இருந்து உன் நதிகளில் எழும்பி, உன் கால்களால் தண்ணீர்களைக் கலக்கி அவைகளின் ஆறுகளைக் குழப்பிவிட்டாய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ைக்குறித்துப் புலம்பி, அவனோடே சொல்லவேண்டியது என்னவென்றால்: ஜாதிகளுக்குள்ளே நீ பாலசிங்கத்துக்கு ஒப்பானவன்; நீ பெருந்தண்ணீர்களில் முதலையைப்போல் இருந்து உன் நதிகளில் எழும்பி, உன் கால்களால் தண்ணீர்களைக் கலக்கி அவைகளின் ஆறுகளைக் குழப்பிவிட்டாய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ாகிய ஆண்டவர் சொல்லுகிறார்: நான் வெகு ஜனக்கூட்டத்தைக்கொண்டு உன்மேல் என் வலையை வீசுவேன்; அவர்கள் என் வலையில் உன்னை இழுத்துக்கொள்வ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ாகிய ஆண்டவர் சொல்லுகிறார்: நான் வெகு ஜனக்கூட்டத்தைக்கொண்டு உன்மேல் என் வலையை வீசுவேன்; அவர்கள் என் வலையில் உன்னை இழுத்துக்கொள்வ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ைத் தரையிலே போட்டுவிடுவேன்; நான் உன்னை வெட்டவெளியில் எறிந்துவிட்டு, ஆகாயத்துப் பறவைகளையெல்லாம் உன்மேல் இறங்கப்பண்ணி, பூமியனைத்தின் மிருகங்களையும் உன்னால் திருப்தியாக்கி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ைத் தரையிலே போட்டுவிடுவேன்; நான் உன்னை வெட்டவெளியில் எறிந்துவிட்டு, ஆகாயத்துப் பறவைகளையெல்லாம் உன்மேல் இறங்கப்பண்ணி, பூமியனைத்தின் மிருகங்களையும் உன்னால் திருப்தியாக்க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ನ್ನ ಮಾಂಸವನ್ನು ಬೆಟ್ಟಗಳ ಮೇಲೆ ಹಾಕಿ, ನಿನ್ನ ರಾಶಿ ಯಿಂದ ಕಣಿವೆಗಳನ್ನು ತುಂಬ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ನ್ನ ರಕ್ತ ಪ್ರವಾಹದಿಂದ ದೇಶವನ್ನು ಬೆಟ್ಟಗಳ ತನಕ ತೋಯಿಸು ವೆನು; ನದಿಗಳು ನಿನ್ನಿಂದ ತುಂಬ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, ನಾನು ನಿನ್ನನ್ನು ನಂದಿಸುವಾಗ ಆಕಾಶಕ್ಕೆ ಮುಸುಕುಹಾಕಿ ಅಲ್ಲಿನ ನಕ್ಷತ್ರಗಳನ್ನು ಕತ್ತಲಾಗ ಮಾಡ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ೂರ್ಯನನ್ನು ಮೋಡದಿಂದ ಮುಚ್ಚಿಬಿಡುವೆನು; ಚಂದ್ರನು ತನ್ನ ಬೆಳಕನ್ನು ಕೊಡದೆ ಇ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ಕಾಶದಲ್ಲಿ ಪ್ರಕಾಶಿ ಸುವ ಬೆಳಕುಗಳನ್ನು ನಿನ್ನ ನಿಮಿತ್ತವಾಗಿ ನಾನು ಕತ್ತಲು ಮಾಡುವೆನು; ಆ ಕತ್ತಲೆಯನ್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 ಮೇಲೆ ಇಡುತ್ತೇನೆ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ಜನಾಂಗಗಳೊಳಗೆ ನೀನು ಅರಿಯದ ದೇಶಗಳಲ್ಲಿ, ನಿನ್ನ ನಾಶನವನ್ನು ಪ್ರಸಿದ್ಧಿಪಡಿಸಿ, ಅನೇಕ ಜನಗಳ ಹೃದ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ಿಬಿಲಿ ಎಬ್ಬ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ೌದು, ನಾನು ಅನೇಕ ಜನರನ್ನು ನಿನ್ನ ವಿಷಯದಲ್ಲಿ ವಿಸ್ಮಯಗೊಳಿಸುವೆನು, ನಾನು ಅವರ ಮುಂದೆ ನನ್ನ ಕತ್ತಿಯನ್ನು ಬೀಸ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ಅರಸರು ನಿನ್ನ ವಿಷಯದಲ್ಲಿ ಭಯಭ್ರಾಂತಿಗೊಳ್ಳುವರು. ನೀನು ಬೀಳುವ ಆ ದಿನದಲ್ಲಿ ಅವರು ಕ್ಷಣಕ್ಷಣಕ್ಕೆ ತಮ್ಮ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ದ ಬಗ್ಗೆ ನಡು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ೇವರಾದ ಕರ್ತನು ಹೀಗೆ ಹೇಳುತ್ತಾನೆ--ಬಾಬೆಲಿನ ಅರಸನ ಕತ್ತಿಯು ನಿನ್ನ ಮೇಲೆ ಬರ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ಪರಾಕ್ರಮ ಶಾಲಿಗಳ ಕತ್ತಿಗಳಿಂದ ಜನಾಂಗಗಳಲ್ಲಿ ಭಯಂಕರ ರಾಗಿರುವ ನಿನ್ನ ಸಮೂಹವನ್ನು ನಾನು ಬೀಳುವಂತೆ ಮಾಡುವೆನು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ದ ಮಹತ್ತನ್ನು ಕೆಡಿಸು ವರು; ಅದರ ಜನಸಮೂಹವೆಲ್ಲಾ ಹಾಳ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ನು ಆ ಬಹುಪ್ರವಾಹಗಳ ಬಳಿಯಲ್ಲಿರುವ ಅದರ ಮೃಗಗಳನ್ನೆಲ್ಲಾ ನಾಶಮಾಡುವೆನು; ಆ ನೀರಿನಲ್ಲಿ ಇನ್ನು ಮೇಲೆ ಮನುಷ್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ಲಾಗಲಿ, ಪ್ರಾಣಿಗಳ ಗೊರಸಾಗಲಿ ಕಲಕ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ಮೇಲೆ ನಾನು ಆ ನೀರುಗಳನ್ನು ಆಳವಾಗಿ ಮಾಡುವೆನು; ಅದರ ನದಿಗಳನ್ನು ಎಣ್ಣೆಯ ಹಾಗೆ ಹರಿಯುವಂತೆ ಮಾಡು ವೆನ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ನು ಐಗುಪ್ತದೇಶವನ್ನು ಹಾಳು ಮಾಡುವಾಗ, ಆ ದೇಶವು ಪರಿಪೂರ್ಣವಾಗಿ ಹಾಳಾಗುವಾಗ ಮತ್ತು ನಾನು ಅವರ ನಿವಾಸಿಗಳ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ಯುವಾಗ ನಾನೇ ಕರ್ತನೆಂದು ಅವರಿಗೆ 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ು ಅವರು ಗೋಳಾಡುವಂತಹ ಗೋಳಾಟವಾಗಿದೆ; ಐಗುಪ್ತದ ವಿಷಯವಾಗಿಯೂ ಅದರ ಎಲ್ಲಾ ಜನ ಸಮೂಹದ ವಿಷಯವಾಗಿಯೂ ಜನಾಂಗ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್ತೆಯರು ಇದನ್ನು ಕುರಿತು ಗೋಳಾಡುವರು; ಎ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ದಲ್ಲದೆ ಹನ್ನೆರಡನೇ ವರ್ಷದ, ತಿಂಗಳಿನ ಹದಿನೈದನೇ ದಿನದಲ್ಲಿ ಕರ್ತನ ವಾಕ್ಯವು ನನಗೆ ಬಂದ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ನುಷ್ಯಪುತ್ರನೇ, ಐಗುಪ್ತದ ಜನಸಮೂಹದ ವಿಷಯವಾಗಿ ಗೋಳಾಡು. ಅದನ್ನು, ಅದರ ಸಂಗಡ ಘನವುಳ್ಳ ಜನಾಂಗಗಳ ಕುಮಾರ್ತೆ ಯ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ಯ ಕೆಳಗಿನ ಭಾಗಗಳಿಗೆ ಕುಣಿಯೊ ಳಗೆ ಇಳಿಯುವವರ ಜೊತೆ ತಳ್ಳಿಬಿ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ೀನು ಸೌಂದರ್ಯದಲ್ಲಿ ಯಾರಿಗೆ ಹೋಲುವಿ? ಕೆಳಗೆ ಹೋಗು ಮತ್ತು ಸುನ್ನತಿಯಿಲ್ಲದವರ ಸಂಗಡ ಮಲಗ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ರು ಕತ್ತಿಯಿಂದ ಹತರಾದವರ ಮಧ್ಯದಲ್ಲಿ ಬೀಳುವರು. ಅವಳು ಕತ್ತಿಗೆ ಒಪ್ಪಿಸಲ್ಪಟ್ಟಿದ್ದಾಳೆ; ಅವಳನ್ನೂ ಅವಳ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ೂಹವನ್ನೂ ಎಳೆಯ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ಶೂರರಲ್ಲಿ ಬಲಿಷ್ಠರೂ ಅವನಿಗೆ ಸಹಾಯ ಮಾಡಿದವರ ಸಂಗಡ ಪಾತಾಳದೊಳಗಿಂದ ಅವನ ಸಂಗಡ ಮಾತನಾಡುವರು; ಅವರು ಇಳಿದು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ನ್ನತಿ ಯಿಲ್ಲದವರಾಗಿಯೂ ಕತ್ತಿಯಿಂದ ಹತರಾದವರಾ ಗಿಯೂ ಮಲ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ಲ್ಲಿ ಅಶ್ಶೂರ್ಯ ಮತ್ತು ಅದರ ಎಲ್ಲಾ ಗುಂಪು ಇರುವದು; ಸುತ್ತಲೂ ಅದರ ಸಮಾಧಿಗಳಿರುವವು; ಅವರೆಲ್ಲರೂ ಕತ್ತ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ದ್ದು ಹತರಾದವರ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 ಸಮಾಧಿಗಳು ಕುಣಿಯ ಕಡೆಗಳಲ್ಲಿ ಇಡಲ್ಪಟ್ಟಿವೆ, ಅದರ ಸಮಾಧಿಯ ಸುತ್ತಲೂ ಅವರ ಗುಂಪುಗಳಿವೆ. ಜೀವಿತರ ದೇಶ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ಯಂಕ ರರಾಗಿದ್ದ ಇವರೆಲ್ಲರೂ ಕತ್ತಿಯಿಂದ ಬಿದ್ದು ಹತರಾ 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ಲ್ಲಿ ಏಲಾಮು ಮತ್ತು ಅದರ ಎಲ್ಲಾ ಸಮೂಹವು ಆಕೆಯ ಸಮಾಧಿಯ ಸುತ್ತಲೂ ಇದೆ; ಅವರೆಲ್ಲರೂ ಕತ್ತಿಯಿಂದ ಬಿದ್ದು ಹತರಾದವರ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ನ್ನತಿಯಿಲ್ಲದವರಾಗಿ ಭೂಮಿಯ ಕೆಳಗಿನ ಭಾಗಗಳಿಗೆ ಇಳಿದುಹೋದವರೇ, ಅವರು ಜೀವಿತರ ದೇಶದಲ್ಲಿ ಭಯಂಕರರಾಗಿದ್ದಾಗ್ಯೂ ಕುಣ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ಳಿಯುವವರ ಸಂಗಡ ತಮ್ಮ ನಿಂದೆಯನ್ನು ಹೊತ್ತುಕೊಂ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ವರು ಅದರ ಎಲ್ಲಾ ಸಮೂಹಕ್ಕೂ ಹತವಾದವರ ಮಧ್ಯದಲ್ಲಿ ಹಾಸಿಗೆ ಹಾಕಿದ್ದಾರೆ; ಅದರ ಸುತ್ತಲೂ ಅವರ ಸಮಾಧಿಗಳಿವ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ೆಲ್ಲರೂ ಕತ್ತಿಯಿಂದ ಹತರಾಗಿ ಸುನ್ನತಿಯಿಲ್ಲದವರಾಗಿದ್ದಾರೆ; ಅವರು ಜೀವಿತರ ದೇಶದಲ್ಲಿ ಭಯಂಕರರಾಗಿದ್ದಾಗ್ಯೂ ಕುಣ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ಳಿಯುವವರ ಸಂಗಡ ತಮ್ಮ ನಿಂದೆಯನ್ನು ಹೊತ್ತು ಕೊಂಡು ಹತರಾದವರ ಮಧ್ಯದಲ್ಲಿ ಇಡಲ್ಪ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ಲ್ಲಿ ಮೇಷೆಕೂ ತೂಬಲೂ ಮತ್ತು ಅದರ ಎಲ್ಲಾ ಸಮೂಹವೂ ಅದರ ಸಮಾಧಿಗಳೂ ಅದರ ಸುತ್ತಲಾಗಿ ಇವೆ ಇವರೆಲ್ಲರೂ ಜೀವಿ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ಲ್ಲಿ ಭಯಂಕರರಾಗಿ ದ್ದಾಗ್ಯೂ ಸುನ್ನತಿಯಿಲ್ಲದೆ ಕತ್ತಿಯಿಂದ ಹತರಾದ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ಸುನ್ನತಿಯಿಲ್ಲದವರಲ್ಲಿ ಬಿದ್ದಂತ ತಮ್ಮ ಯುದ್ಧದ ಆಯುಧಗಳ ಸಂಗಡ ಪಾತಾಳಕ್ಕೆ ಇಳಿದಂತ ಶೂರರ ಸಂಗಡ ಇವರು ಮಲಗಬೇಡ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ತಮ್ಮ ಕತ್ತಿಗಳನ್ನು ತಮ್ಮ ತಲೆಗಳ ಕೆಳಗೆ ಇಟ್ಟುಕೊಂಡಿದ್ದಾರೆ; ಅವರು ಜೀವಿತರ ದೇಶದಲ್ಲಿ ಶೂರರಿಗೆ ಭಯಂ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ಗಿದ್ದಾಗ್ಯೂ ಅವರ ಅಕ್ರಮಗಳು ಅವರ ಎಲುಬು ಗಳ ಮೇಲೆ ಇ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ಹೌದು, ನೀನು ಸುನ್ನತಿಯಿಲ್ಲದವರ ಮಧ್ಯದಲ್ಲಿ ಮುರಿಯಲ್ಪಡುವಿ; ಕತ್ತಿಯಿಂದ ಹತರಾದವರ ಸಂಗಡ ಮಲಗ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ಲ್ಲಿ ಎದೋಮೂ ಅದರ ಅರಸರೂ ಮತ್ತು ಎಲ್ಲಾ ಪ್ರಧಾನರೂ ಶೂರರಾಗಿದ್ದಾಗ್ಯೂ ಕತ್ತಿಯಿಂದ ಹತವಾ ದವರ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ೂಣಲ್ಪಟ್ಟಿದ್ದಾರೆ; ಅವರು ಸುನ್ನತಿಯಿಲ್ಲದವರ ಸಂಗಡವೂ ಕುಣಿಗೆ ಇಳಿಯುವವರ ಸಂಗಡವೂ ಹತರಾದ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ಲ್ಲಿ ಉತ್ತರದ ಪ್ರಧಾ ನರೂ ಚೀದೋನಿನವರೆಲ್ಲರೂ ಹತರಾದವರ ಸಂಗಡ ಇಳಿದಿದ್ದಾರೆ; ಅವರು ಭಯಂಕರತ್ವದಿಂದ ತಮ್ಮ ಪರ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ಮಕ್ಕೆ ನಾಚಿಕೆಪಟ್ಟಿದ್ದಾರೆ; ಹತರಾದವರ ಸಂಗಡ ಇಳಿದಿದ್ದಾರೆ; ಸುನ್ನತಿಯಿಲ್ಲದವರಾಗಿದ್ದು ಕತ್ತಿಯಿಂದ ಹತರಾಗಿ ಕುಣ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ಳಿಯುವವರ ಸಂಗಡ ತಮ್ಮ ನಿಂದೆಯನ್ನು ಹೊತ್ತವ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ಫರೋಹನು ತನ್ನ ಯಾವ ಸಮೂಹವನ್ನು ನೋಡಿ ಆದರಣೆ ಹೊಂದುವನೋ ಹೌದು, ಅವನೂ ಅವನ ಎಲ್ಲಾ ಸೈನ್ಯವು ಹತರಾದವರು ಎಂದು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ನಾನು ನನ್ನ ಭಯವನ್ನು ಜೀವಿತರ ದೇಶದಲ್ಲಿ ಉಂಟು ಮಾಡಿದ್ದೇನೆ. ಆ ಫರೋಹನೂ ಅವನ ಎಲ್ಲಾ ಸಮೂಹದ ಸಹಿತವಾಗಿ ಕತ್ತ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ರಾದವರ ಸಂಗಡ, ಸುನ್ನತಿಯಿಲ್ಲದವರ ಮಧ್ಯದಲ್ಲಿ ಮಲಗಿಸಲ್ಪಡುವನೆ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ಹನ್ನೆರಡನೇ ವರುಷದ, ಹನ್ನೆರಡನೇ ತಿಂಗಳಿನ, ಮೊದಲನೇ ದಿನದಲ್ಲಿ ಕರ್ತನ ವಾಕ್ಯವು ನನಗೆ ಬಂದ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 ಪುತ್ರನೇ, ಐಗುಪ್ತ ಅರಸನಾದ ಫರೋಹನ ವಿಷಯ ವಾಗಿ ಗೋಳಾಟವನ್ನೆತ್ತಿ ಅವನಿಗೆ ನೀನು ಹೇಳಬೇಕಾ ದದ್ದೇನಂದರೆ--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ಾಂಗಗಳಲ್ಲಿ ಪ್ರಾಯದ ಸಿಂಹಕ್ಕೆ ಸಮನಾಗಿರುವೆ; ಸಮುದ್ರಗಳಲ್ಲಿರುವ ತಿಮಿಂಗಲದ ಹಾಗಿರುವೆ. ನೀನಿದ್ದ ನದ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ೇಧಿಸಿಕೊಂಡು ಬಂದ ನೀರನ್ನು ನಿನ್ನ ಕಾಲುಗಳಿಂದ ಕಲಕಿ ಹೊಳೆಗಳನ್ನು ತುಳಿದು ಬದಿಗೆ ಮಾಡ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ೇವರಾದ ಕರ್ತನು ಹೀಗೆ ಹೇಳುತ್ತಾನೆ, ಆದುದ ರಿಂದ ನಾನು ಗುಂಪಾಗಿ ಕೂಡಿದ ಬಹಳ ಜನಾಂಗಗಳ ಮೇಲೆ ಬಲೆಯನ್ನು ಬೀಸ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ನಿನ್ನನ್ನು ನನ್ನ ಬಲೆಯಲ್ಲಿ ಮೇಲಕ್ಕೆಳೆ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ನಾನು ನಿನ್ನನ್ನು ನೆಲದ ಮೇಲೆ ಹಾಕಿಬಿಡುವೆನು, ಬಯಲಿನ ಮೇಲೆ ಬಿಸಾಡುವೆನು; ಆಕಾಶದ ಪಕ್ಷಿಗಳನ್ನೆಲ್ಲಾ ನಿನ್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ರಿಸಿ, ಸಮಸ್ತ ಭೂಮಿಯ ಮೇಲಿನ ಮೃಗಗಳನ್ನು ನಿನ್ನಿಂದ ತೃಪ್ತಿಪ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2026-10-21T06:37:48Z</dcterms:created>
  <dcterms:modified xsi:type="dcterms:W3CDTF">2026-10-21T06:37:48Z</dcterms:modified>
  <dc:title>ಯೆಹೆಜ್ಕೇಲನು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