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ார்ப்பதக்கத்திற்கு அதின் பக்கங்களிலே பின்னல்வேலையான பசும்பொன் சங்கிலிகளையும் 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மார்ப்பதக்கத்திற்கு இரண்டு பொன் வளையங்களையும் பண்ணி, அந்த இரண்டு வளையங்களையும் மார்ப்பதக்கத்தின் இரண்டு பக்கங்களிலே வ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ொன்னினால் செய்த அந்த இரண்டு பின்னல் வேலையான சங்கிலிகளையும் மார்ப்பதக்கத்தின் பக்கங்களில் இருக்கிற இரண்டு வளையங்களில் மாட்ட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்விரண்டு பின்னல் வேலையான சங்கிலிகளின் இரண்டு நுனிகளை ஏபோத்துத் தோள்த்துண்டின்மேல் அதின் முன்புறத்தில் இருக்கிற இரண்டு வளையங்களில் மாட்டு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்விரண்டு பின்னல் வேலையான சங்கிலிகளின் இரண்டு நுனிகளை ஏபோத்துத் தோள்த்துண்டின்மேல் அதின் முன்புறத்தில் இருக்கிற இரண்டு வளையங்களில் மாட்ட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இரண்டு பொன்வளையங்களைப் பண்ணி, அவைகளை ஏபோத்தின் கீழ்ப்புறத்திற்கு எதிரான மார்ப்பதக்கத்தினுடைய மற்ற இரண்டு பக்கங்களிலும் அதினுடைய ஓரத்திற்குள்ளாக வை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றே இரண்டு பொன்வளையங்களைப் பண்ணி, அவைகளை ஏபோத்தின் முன்புறத்து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றே இரண்டு பொன்வளையங்களைப் பண்ணி, அவைகளை ஏபோத்தின் முன்புறத்து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ாகிய ஆரோனுக்கு, மகிமையும் அலங்காரமுமாய் இருக்கும் பொருட்டு, பரிசுத்த வஸ்திரங்களை உண்டுபண்ண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ன்னும் இளநீலநூலும் இரத்தாம்பரநூலும் சிவப்புநூலும் மெல்லிய பஞ்சுநூலும் சேகரிப்பா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போத்தைப் பொன்னினாலும் இளநீலநூலாலும் இரத்தாம்பரநூலாலும் சிவப்புநூலாலும் திரித்த மெல்லிய பஞ்சுநூலாலும் விசித்திரவேலையாய்ச் செய்யக்க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போத்தைப் பொன்னினாலும் இளநீலநூலாலும் இரத்தாம்பரநூலாலும் சிவப்புநூலாலும் திரித்த மெல்லிய பஞ்சுநூலாலும் விசித்திரவேலையாய்ச் செய்யக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ஒன்றாக இணைக்கப்படும் பொருட்டு, இரண்டு தோள்த்துண்டுகளின்மேலும் அதின் இரண்டு முனைகளும் சேர்க்கப்பட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ஏபோத்தின்மேல் இருக்கவேண்டிய விசித்திரமான கச்சை அந்த வேலைக்கு ஒப்பாகவே, பொன்னினாலும் இளநீலநூலாலும் இரத்தாம்பரநூலாலும் சிவப்புநூலாலும் திரித்த மெல்லிய பஞ்சுநூலாலும் பண்ணப்பட்டு, அதனோடே ஏகமாயிரு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ஏபோத்தின்மேல் இருக்கவேண்டிய விசித்திரமான கச்சை அந்த வேலைக்கு ஒப்பாகவே, பொன்னினாலும் இளநீலநூலாலும் இரத்தாம்பரநூலாலும் சிவப்புநூலாலும் திரித்த மெல்லிய பஞ்சுநூலாலும் பண்ணப்பட்டு, அதனோடே ஏகமாயி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ீ இரண்டு கோமேதகக் கற்களை எடுத்து, இஸ்ரவேல் புத்திரரின் நாமங்களை அவைகளில் வெட்டு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ிறந்த வரிசையின்படியே, அவர்களுடைய நாமங்களில் ஆறு நாமங்கள் ஒரு கல்லிலும், மற்ற ஆறு நாமங்கள் மறு கல்லிலும் இரு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ிறந்த வரிசையின்படியே, அவர்களுடைய நாமங்களில் ஆறு நாமங்கள் ஒரு கல்லிலும், மற்ற ஆறு நாமங்கள் மறு கல்லிலும் இரு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த்தினங்களில் முத்திரை வெட்டுகிறவர்கள் செய்யும் வேலைக்கு ஒப்பாக அந்த இரண்டு கற்களிலும் இஸ்ரவேல் புத்திரரின் நாமங்களை வெட்டி, அவைகளைப் பொன் குவளைகளில் பதிப்ப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த்தினங்களில் முத்திரை வெட்டுகிறவர்கள் செய்யும் வேலைக்கு ஒப்பாக அந்த இரண்டு கற்களிலும் இஸ்ரவேல் புத்திரரின் நாமங்களை வெட்டி, அவைகளைப் பொன் குவளைகளில் பதிப்ப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ரோன் கர்த்தருக்கு முன்பாகத் தன் இரண்டு தோள்களின் மேலும் இஸ்ரவேல் புத்திரரின் நாமங்களை ஞாபகக்குறியாகச் சுமந்துவர, அந்த இரண்டு கற்களையும் ஏபோத்து தோள்களின்மேல் அவர்களை நினைக்கும்படியான கற்களாக வைக்கக்கட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ரோன் கர்த்தருக்கு முன்பாகத் தன் இரண்டு தோள்களின் மேலும் இஸ்ரவேல் புத்திரரின் நாமங்களை ஞாபகக்குறியாகச் சுமந்துவர, அந்த இரண்டு கற்களையும் ஏபோத்து தோள்களின்மேல் அவர்களை நினைக்கும்படியான கற்களாக வைக்கக்கட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ர்ப்பதக்கம் ஏபோத்தின் விசித்திரமான கச்சைக்கு மேலாக இருக்கும்படிக்கும், அது ஏபோத்திலிருந்து நீங்காதபடிக்கும், அதை அதின் வளையங்களால் ஏபோத்து வளையங்களோடே இளநீல நாடாவினால் கட்ட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ர்ப்பதக்கம் ஏபோத்தின் விசித்திரமான கச்சைக்கு மேலாக இருக்கும்படிக்கும், அது ஏபோத்திலிருந்து நீங்காதபடிக்கும், அதை அதின் வளையங்களால் ஏபோத்து வளையங்களோடே இளநீல நாடாவினால் கட்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ன்னினால் வளையங்களைப் 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பரிசுத்த ஸ்தலத்திற்குள் பிரவேசிக்கும்போது, இஸ்ரவேல் புத்திரரின் நாமங்களைத் தன் இருதயத்தின்மேலிருக்கும் நியாயவிதி மார்ப்பதக்கத்திலே கர்த்தருடைய சந்நிதானத்தில் ஞாபகக்குறியாக எப்பொழுதும் தரித்துக்கொள்ளக்கடவ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பரிசுத்த ஸ்தலத்திற்குள் பிரவேசிக்கும்போது, இஸ்ரவேல் புத்திரரின் நாமங்களைத் தன் இருதயத்தின்மேலிருக்கும் நியாயவிதி மார்ப்பதக்கத்திலே கர்த்தருடைய சந்நிதானத்தில் ஞாபகக்குறியாக எப்பொழுதும் தரித்துக்கொள்ள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ியான அளவுக்குப் பின்னல் வேலையான இரண்டு சங்கிலிகளையும் பசும்பொன்னினால் உண்டாக்கி, அந்தச் சங்கிலிகளை அந்த வளையங்களில் பூட்டு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ியான அளவுக்குப் பின்னல் வேலையான இரண்டு சங்கிலிகளையும் பசும்பொன்னினால் உண்டாக்கி, அந்தச் சங்கிலிகளை அந்த வளையங்களில் பூட்டு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தி மார்ப்பதக்கத்தையும் விசித்திர வேலையாய்ச் செய்வாயாக; அதை ஏபோத்து வேலைக்கு ஒப்ப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தி மார்ப்பதக்கத்தையும் விசித்திர வேலையாய்ச் செய்வாயாக; அதை ஏபோத்து வேலைக்கு ஒப்ப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ஏபோத்தின் கீழ் அங்கியை முழுவதும் இளநீலநூலால் உண்டாக்கக்கடவ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துரமும் இரட்டையும், ஒரு ஜாண் நீளமும் ஒரு ஜாண் அகலமுமாய் இருக்க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கீழோரங்களில் இளநீலநூல் இரத்தாம்பரநூல் சிவப்புநூல் வேலையால் செய்யப்பட்ட மாதளம்பழங்களையும், அவைகளுக்கு இடையிடையே சுற்றிலும் பொன்மணிகளையும் அதின் ஓரங்களில் சுற்றிலும் தொங்கும்படி பண்ணிவை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கீழோரங்களில் இளநீலநூல் இரத்தாம்பரநூல் சிவப்புநூல் வேலையால் செய்யப்பட்ட மாதளம்பழங்களையும், அவைகளுக்கு இடையிடையே சுற்றிலும் பொன்மணிகளையும் அதின் ஓரங்களில் சுற்றிலும் தொங்கும்படி பண்ணிவைக்க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ியின் ஓரங்களில் சுற்றிலும் ஒரு பொன்மணியும் ஒரு மாதளம்பழமும், ஒரு பொன்மணியும் ஒரு மாதளம்பழமுமாய்த் தொங்குவத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ும்பொன்னினால் ஒரு பட்டத்தைப் பண்ணி கர்த்தருக்குப் பரிசுத்தம் என்று அதிலே முத்திரை வெட்டாகவெட்ட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ு பாகையிலிருக்கும்படி அதை இளநீல நாடாவினால் பாகையின் முகப்பிலே கட்டுவாய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ெல்லிய பஞ்சுநூலால் விசித்திரமான உள்சட்டையையும், மெல்லிய பஞ்சுநூலால் பாகையையும் உண்டாக்கி, இடைக்கச்சையைச் சித்திரத்தையல் வேலையாகப் பண்ணுவ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ெல்லிய பஞ்சுநூலால் விசித்திரமான உள்சட்டையையும், மெல்லிய பஞ்சுநூலால் பாகையையும் உண்டாக்கி, இடைக்கச்சையைச் சித்திரத்தையல் வேலையாகப் பண்ணுவ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ுடைய குமாரருக்கும், மகிமையும் அலங்காரமுமாயிருக்கும் பொருட்டு, அங்கிகளையும், இடைக்கச்சைகளையும், குல்லாக்களையும் உண்டுபண்ணுவாய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ுடைய குமாரருக்கும், மகிமையும் அலங்காரமுமாயிருக்கும் பொருட்டு, அங்கிகளையும், இடைக்கச்சைகளையும், குல்லாக்களையும் உண்டுபண்ணுவாய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சகோதரனாகிய ஆரோனும் அவனோடேகூட அவன் குமாரரும் எனக்கு ஆசாரிய ஊழியம் செய்யும்படிக்கு, நீ அந்த வஸ்திரங்களை அவர்களுக்கு உடுத்தி, அவர்களை அபிஷேகஞ்செய்து, அவர்களைப் பிரதிஷ்டைபண்ணி, அவர்களைப் பரிசுத்தப்படுத்துவாய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சகோதரனாகிய ஆரோனும் அவனோடேகூட அவன் குமாரரும் எனக்கு ஆசாரிய ஊழியம் செய்யும்படிக்கு, நீ அந்த வஸ்திரங்களை அவர்களுக்கு உடுத்தி, அவர்களை அபிஷேகஞ்செய்து, அவர்களைப் பிரதிஷ்டைபண்ணி, அவர்களைப் பரிசுத்தப்படுத்துவாயாக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நிர்வாணத்தை மூடும்படிக்கு, இடுப்புத்தொடங்கி முழங்கால்மட்டும் உடுத்த சணல்நூல் சல்லடங்களையும் உண்டுபண்ணுவாயாக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ே நாலு பத்தி இரத்தினக் கற்களை நிறையப் பதிப்பாயாக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ே நாலு பத்தி இரத்தினக் கற்களை நிறையப் பதிப்பாயாக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ாம் பத்தி மரகதமும் இந்திரநீலமும் வச்சிரம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ன்றாம் பத்தி கெம்பும் வைடூரியமும் சுகந்திய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ாம் பத்தி படிகப்பச்சையும் கோமேதகமும் யஸ்பியுமாய் இருப்பதாக; இவைகள் அந்தந்தப் பத்தியில் பொன்னினாலே பதித்திருக்கவேண்ட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க் கற்கள் இஸ்ரவேல் புத்திரருடைய நாமங்களின்படியே பன்னிரண்டும், அவர்களுடைய நாமங்கள் அவைகளில் வெட்டப்பட்டவைகளுமாய் இருக்கவேண்டும்; பன்னிரண்டு கோத்திரங்களில் ஒவ்வொன்றினுடைய நாமம் ஒவ்வொன்றிலே முத்திரைவெட்டாய் வெட்டியிருக்கவேண்ட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க் கற்கள் இஸ்ரவேல் புத்திரருடைய நாமங்களின்படியே பன்னிரண்டும், அவர்களுடைய நாமங்கள் அவைகளில் வெட்டப்பட்டவைகளுமாய் இருக்கவேண்டும்; பன்னிரண்டு கோத்திரங்களில் ஒவ்வொன்றினுடைய நாமம் ஒவ்வொன்றிலே முத்திரைவெட்டாய் வெட்டியிருக்க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ಎದೆಪದಕದ ಮೇಲಿನ ಕೊನೆಯಲ್ಲಿ ಶುದ್ಧ ಬಂಗಾರದಿಂದ ಹೆಣೆದ ಸರಪಣಿಗಳ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 ಎದೆಪದಕದ ಮೇಲೆ ಬಂಗಾರದ ಎರಡು ಬಳೆ ಗಳನ್ನು ಮಾಡಿ ಆ ಎರಡು ಬಳೆಗಳನ್ನು ಎದೆಪದಕದ ಎರಡು ಕೊನೆಗಳಲ್ಲಿ 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ಚಿನ್ನದಿಂದ ಹೆಣೆದ ಆ ಎರಡು ಸರಪಣಿಗಳನ್ನು ಎದೆಪದಕದ ಕೊನೆಗಳ ಲ್ಲಿರುವ ಎರಡು ಬಳೆಗಳಲ್ಲಿ ಸೇ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ೆಣೆದ ಆ ಎರಡು ಸರಪಣಿಗಳ ಕೊನೆಗಳನ್ನು ಎರಡು ಜವೆಗಳಲ್ಲಿ ಸೇರಿಸಿ ಎಫೋದಿನ ಹೆಗಲು ಭಾಗಗಳ ಮುಂದುಗಡೆ 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ಬಂಗಾರದಿಂದ ಎರಡು ಬಳೆ ಗಳನ್ನು ಮಾಡಿ ಎದೆಪದಕದ ಎರಡು ಅಂಚುಗಳಲ್ಲಿ ಸೇರಿಸಿ ಎಫೋದಿನ ಬದಿಗೆ ಒಳಗಡೆಯಲ್ಲಿ 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ಚಿನ್ನದ ಬೇರೆ ಎರಡು ಬಳೆಗಳನ್ನು ಮಾಡಿ ಎಫೋದಿನ ಎರಡು ಹೆಗಲ ಭಾಗಗಳಲ್ಲಿ ಕೆಳಗೆ ಮುಂದುಗಡೆಯಲ್ಲಿ ಎಫೋದಿನ ವಿಚಿತ್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ಕಟ್ಟಿನ ಮೇಲೆ ಅದನ್ನು ಜೋಡಣೆಯ ಎದುರಾಗಿ ಇ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ನನಗೆ ಯಾಜಕನ ಸೇವೆಮಾಡುವದಕ್ಕೆ ನೀನು ನಿನ್ನ ಅಣ್ಣನಾದ ಆರೋನನನ್ನೂ ಅವನ ಮಕ್ಕಳಾದ ನಾದಾಬ್‌ ಅಬೀಹ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ಿಯೇಜರ್‌ ಈತಾಮಾರ್‌ ಎಂಬವರನ್ನೂ ಇಸ್ರಾಯೇಲ್‌ ಮಕ್ಕಳಿಂದ ನಿನ್ನ ಹತ್ತಿರ ಬರಮಾ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ಸಹೋದರನಾದ ಆರೋನನ ಗೌರವ ಕ್ಕೋಸ್ಕರವೂ ಅಲಂಕಾರಕ್ಕೋಸ್ಕರವೂ ಪರಿಶುದ್ಧ ವಸ್ತ್ರಗಳನ್ನು ನೀನು ಮಾ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ನಾನು ಜ್ಞಾನದ ಆತ್ಮವನ್ನು ತುಂಬಿಸಿದ ವಿವೇಕ ಹೃದಯ ವಿರುವವರ ಸಂಗಡ ನೀನು ಮಾತನಾಡು, ಅವರು ಆರೋ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ು ಮಾಡಲಿ. ಅವನು ನನಗೆ ಯಾಜಕ ಸೇವೆಮಾಡುವಂತೆ ನೀನು ಅವನನ್ನು ಪ್ರತಿಷ್ಠಿಸ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ಮಾಡಬೇಕಾದ ವಸ್ತ್ರಗಳು ಇವೇ: ಎದೆಪದಕವು ಎಫೋದ ನಿಲುವಂಗಿ ಕಸೂತಿಯ ಕೆಲಸದ ಮೇಲಂಗಿ ಮುಂಡಾಸ ನಡುಕಟ್ಟು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 ನಾದ ಆರೋನನೂ ಅವನ ಕುಮಾರರೂ ನನಗೆ ಯಾಜಕ ಸೇವೆಮಾಡುವದಕ್ಕೆ ಅವರಿಗಾಗಿ ಪರಿಶುದ್ಧ ವಸ್ತ್ರಗಳ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ಬಂಗಾರವನ್ನೂ ನೀಲಿ ಧೂಮ್ರ ರಕ್ತವರ್ಣದ ನೂಲನ್ನೂ ನಯವಾದ ನಾರು ಮಡಿಯನ್ನೂ ತಕ್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ಎಫೋದನ್ನು ಬಂಗಾರದಿಂದಲೂ ನೀಲಿ ಧೂಮ್ರ ರಕ್ತವರ್ಣದ ನೂಲಿನಿಂದಲೂ ನಯವಾದ ಹೊಸೆದ ನಾರಿನಿಂದಲೂ ಕುಶಲ ಕಲೆ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ರ ಎರಡೂ ಅಂಚುಗಳಲ್ಲಿ ಜೋಡಿಸುವದಕ್ಕೆ ಅದಕ್ಕೆ ಎರಡು ಹೆಗಲು ಭಾಗಗಳಿರಬೇಕು, ಅವು ಜೋಡಿಸಲ್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ರ ಮೇಲಿರುವ ವಿಚಿತ್ರ ವಾದ ಎಫೋದಿನ ನಡುಕಟ್ಟು ಅದೇ ಕೆಲಸದ್ದಾಗಿ ಅಂದರೆ ಬಂಗಾರದಿಂದಲೂ ನೀಲಿ ಧೂಮ್ರ ರಕ್ತ ವರ್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ಲಿನಿಂದಲೂ ನಯವಾದ ಹೊಸೆದ ನಾರಿನಿಂದಲೂ ಮಾಡಿದ್ದ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ಎರಡು ಗೋಮೇಧಿಕ ಕಲ್ಲುಗಳನ್ನು ತೆಗೆದುಕೊಂಡು ಇಸ್ರಾ ಯೇಲ್‌ ಮಕ್ಕಳ ಹೆಸರುಗಳನ್ನು ಅವುಗಳ ಮೇಲೆ ಕೆತ್ತ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ಒಂದು ಕಲ್ಲಿನ ಮೇಲೆ ಆರು ಹೆಸರು ಗಳನ್ನೂ ಇನ್ನೊಂದು ಕಲ್ಲಿನ ಮೇಲೆ ಉಳಿದ ಆರು ಹೆಸರುಗಳನ್ನೂ ಅವರವರ ಜನನ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ತ್ತ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ಲ್ಲು ಕೆತ್ತುವವರ ಕೆಲಸದಿಂದ ಮುದ್ರೆ ಕೆತ್ತುವ ಪ್ರಕಾರ ಆ ಎರಡು ಕಲ್ಲುಗಳನ್ನು ಇಸ್ರಾಯೇಲ್‌ ಮಕ್ಕ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ಗಳಿಗನುಸಾರವಾಗಿ ಕೆತ್ತಿಸಿ ಅವುಗಳನ್ನು ಬಂಗಾ ರದ ಜವೆಗಳಲ್ಲಿ ಹೊದಿಸಿದ್ದಾಗಿ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ಎರಡು ಕಲ್ಲುಗಳನ್ನು ಎಫೋದಿನ ಹೆಗಲು ಭಾಗದ ಮೇಲೆ ಇಸ್ರಾಯೇಲ್‌ ಮಕ್ಕಳ ಜ್ಞಾಪಕಾರ್ಥವಾದ ಕಲ್ಲುಗಳಾಗಿ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ೋನನು ತನ್ನ ಎರಡು ಹೆಗಲುಗಳ ಮೇಲೆ ಅವರ ಹೆಸರುಗಳನ್ನು ಕರ್ತನ ಸನ್ನಿಧಿಯಲ್ಲಿ ಜ್ಞಾಪಕಾರ್ಥವಾಗಿ ಹೊ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 ಎದೆ ಪದಕವನ್ನು ಎಫೋದಿನ ವಿಚಿತ್ರವಾದ ನಡುಕಟ್ಟಿನ ಮೇಲೆ ಇರುವಂತೆಯೂ ಎದೆಪದಕವು ಎಫೋದನ್ನು ಬಿಟ್ಟು ಅಲ್ಲಾಡದ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ಬಳೆಗಳನ್ನು ಎಫೋ ದಿನ ಉಂಗುರಗಳಿಗೆ ನೀಲಿ ನೂಲಿನ ದಾರದಿಂದ ಕಟ್ಟ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ಬಂಗಾರದ ಜವೆಗಳ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ೀಗೆ ಆರೋನನು ಪರಿಶುದ್ಧ ಸ್ಥಳಕ್ಕೆ ಬರುವಾಗ ಇಸ್ರಾಯೇಲ್‌ ಮಕ್ಕಳ ಹೆಸರುಗಳನ್ನು ಯಾವಾಗಲೂ ಕರ್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ುವದಕ್ಕಾಗಿ ನ್ಯಾಯದ ಎದೆ ಪದಕವನ್ನು ತನ್ನ ಹೃದಯದ ಮೇಲೆ ಹೊ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ಶುದ್ಧ ಬಂಗಾರದ ಎರಡು ಸರಪಣಿಗಳನ್ನು ಹೆಣಿಗೇ ಕೆಲಸದಿಂದ ಮಾಡಿ ಆ ಹೆಣೆದ ಸರಪಣಿಗಳ ಕೊನೆ ಗಳನ್ನು ಜವೆ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್ಯಾಯದ ಎದೆಪದಕದಲ್ಲಿ ಊರೀಮ್‌ ತುವ್ಮೆಾಮ್‌ ಗಳನ್ನು ಇಡಬೇಕು. ಆರೋನನು ಕರ್ತನ ಸನ್ನಿಧಿಗೆ ಬರುವ ಸಮಯದಲ್ಲಿ ಅವ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ದ ಮೇಲೆ ಇರಬೇಕು. ಹೀಗೆ ಆರೋನನು ಕರ್ತನ ಮುಂದೆ ಯಾವಾಗಲೂ ಇಸ್ರಾಯೇಲ್‌ ಮಕ್ಕಳ ನ್ಯಾಯವನ್ನು ತನ್ನ ಹೃದಯ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್ಯಾಯದ ಎದೆ ಪದಕವನ್ನು ಕುಶಲ ಕಲೆಯ ಕೆಲಸದಿಂದ ಅಂದರೆ ಎಫೋದಿನ ಕೆಲಸದ ಹಾಗೆಯೇ ಚಿನ್ನದಿಂದಲೂ ನೀಲಿ ಧೂಮ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ರ್ಣದ ನೂಲಿ ನಿಂದಲೂ ನಯವಾದ ಹೊಸೆದ ನಾರಿನಿಂದಲೂ ನೀನು ಮಾ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ದಲ್ಲದೆ ಎಫೋದಿನ ನಿಲುವಂಗಿಯನ್ನೆಲ್ಲಾ ನೀಲಿ ಬಣ್ಣದ ನೂಲಿನಲ್ಲಿ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ು ಚಚ್ಚೌಕವಾಗಿಯೂ ಇಮ್ಮಡಿ ಸಿದ್ದಾಗಿಯೂ ಇದ್ದು ಗೇಣುದ್ದವಾಗಿಯೂ ಗೇಣಗಲ ವಾಗಿಯೂ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ದರ ಮಧ್ಯದಲ್ಲಿ ಮೇಲ್ಗಡೆ (ತಲೆದೂರಿಸುವದಕ್ಕೆ) ರಂಧ್ರವಿರಬೇಕು. ಆ ರಂಧ್ರದ ಸುತ್ತಲೂ ಹೆಣಿಗೆಯ ಕೆಲಸದ ಗೋಟಿರ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ಹರಿಯದ ಹಾಗೆ ಅದಕ್ಕೆ ರಂಧ್ರದ ಕವಚವ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ಿಲುವಂಗಿಯ ಅಂಚಿನ ಮೇಲೆ ನೀಲ ಧೂಮ್ರ ರಕ್ತವರ್ಣಗಳ ದಾಳಿಂಬರಗಳನ್ನು ಅದರ ಅಂಚಿನ ಸುತ್ತಲೂ ಮಾಡಿ ಅವುಗಳ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ಗಾರದ ಗಂಟೆಗಳನ್ನು ಸುತ್ತಲೂ ಇರಿಸ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ಬಂಗಾರದ ಗಂಟೆಯೂ ದಾಳಿಂಬರವೂ ಮೇಲಂಗಿಯ ಅಂಚಿನ ಸುತ್ತಲೂ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ದು ಸೇವೆಗಾಗಿ ಆರೋನನ ಮೇಲೆ ಇರಬೇಕು. ಕರ್ತನ ಸಮ್ಮುಖದಲ್ಲಿ ಪರಿಶುದ್ಧ ಸ್ಥಳಕ್ಕೆ ಬರುತ್ತಾ ಹೋಗುತ್ತಾ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ಯದಲ್ಲಿ ಅವನು ಸಾಯದಂತೆ ಅವುಗಳ ಶಬ್ದವು ಕೇಳ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ಶುದ್ಧ ಬಂಗಾರದ ತಗಡು ಗಳನ್ನು ಮಾಡಿ ಮುದ್ರೆ ಕೆತ್ತುವ ಪ್ರಕಾರ ಕರ್ತನಿಗೆ ಪರಿಶುದ್ಧ ಎಂದು ಅದರ ಮೇಲೆ ಕೆತ್ತ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ದು ಮುಂಡಾಸದ ಮುಂಭಾಗದಲ್ಲಿರುವಂತೆ ನೀನು ಅದನ್ನು ನೀಲಿ ನೂಲಿನಿಂದ ಕಟ್ಟ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ಸ್ರಾಯೇಲ್‌ ಮಕ್ಕಳು ತಮ್ಮ ಪರಿಶುದ್ಧ ದಾನಗಳನ್ನೆಲ್ಲಾ ಪರಿಶುದ್ಧ ಮಾಡುವ ಪರಿಶುದ್ಧ ಕಾರ್ಯಗಳ ಅಕ್ರಮವನ್ನು ಆರೋನ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ುವ ಹಾಗೆ ಅದು ಆರೋನನ ಹಣೆಯ ಮೇಲಿರಬೇಕು. ಕರ್ತನ ಮುಂದೆ ಅವುಗಳೆಲ್ಲಾ ಅಂಗೀಕಾರವಾಗುವ ಹಾಗೆ ಅದು ಯಾವಾಗಲೂ ಅವನ ಹ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ಯವಾದ ನಾರಿನಿಂದ ಕಸೂತಿ ಮಾಡಿದ ಮೇಲಂಗಿಯನ್ನೂ ನಯವಾದ ನಾರಿನ ಮುಂಡಾಸ ವನ್ನೂ ಹೆಣಿಗೆಯ ಕೆಲಸದ ನಡುಕಟ್ಟನ್ನೂ ಮಾಡ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ರೋನನ ಕುಮಾರರಿಗೆ ಅಂಗಿಗಳನ್ನು ನಡುಕ ಟ್ಟುಗಳನ್ನು ಮಾಡಿಸಿ ಅವರಿಗೆ ಗೌರವಾರ್ಥವಾಗಿಯೂ ಅಂದಕ್ಕಾಗಿಯೂ ಕುಲಾಯ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ಅವುಗಳನ್ನು ನಿನ್ನ ಸಹೋದರನಾದ ಆರೋನ ನಿಗೂ ಅವನ ಕುಮಾರರಿಗೂ ತೊಡಿಸಿ ಅವರನ್ನು ಅಭಿಷೇಕಿಸಿ ಪ್ರತಿಷ್ಠೆಮಾಡ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ಯಾಜಕ ಸೇವೆಮಾಡುವ ಹಾಗೆ ಅವರನ್ನು ಶುದ್ಧ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ವರ ಬೆತ್ತಲೆಯನ್ನು ಮುಚ್ಚುವ ಹಾಗೆ ನಾರಿನ ಇಜಾರುಗಳನ್ನು ಮಾಡಿಸು. ಅವು ಸೊಂಟದಿಂದ ತೊಡೆಯ ವರೆಗೆ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ರೋನನೂ ಅವನ ಕುಮಾರರೂ ಸಭೆಯ ಗುಡಾರಕ್ಕೆ ಹೋಗುವಾಗಲೂ ಪರಿಶುದ್ಧ ಸ್ಥಳದಲ್ಲಿ ಸೇವೆಮಾಡುವದಕ್ಕೆ ಯಜ್ಞವೇ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ಿಾಪಕ್ಕೆ ಬರುವಾಗಲೂ ತಮ್ಮ ಅಕ್ರಮವನ್ನು ಹೊತ್ತು ಸಾಯದ ಹಾಗೆ ಇವುಗಳನ್ನು ಹಾಕಿಕೊಂಡಿರಬೇಕು. ಇದೇ ಅವನಿಗೂ ಅವನ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ಸಂತತಿಯ ವರಿಗೂ ಇರಬೇಕಾದ ನಿತ್ಯವಾದ ಕಟ್ಟ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ಅದರಲ್ಲಿ ನಾಲ್ಕು ಕಲ್ಲುಗಳ ನಾಲ್ಕು ಸಾಲುಗಳಾಗಿ ಕಲ್ಲು ಜವೆಗಳನ್ನು ಮಾಡಬೇಕು; ಮೊದಲನೆಯ ಸಾಲಿನಲ್ಲಿ ಪದ್ಮರ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ಮೇಧಕ ಮಾಣಿಕ್ಯಗಳಿರಬೇಕು. ಇದೇ ಮೊದಲ ನೆಯ ಸಾಲ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ರಡನೆಯ ಸಾಲಿನಲ್ಲಿ ಪಚ್ಚೆ ನೀಲ ವಜ್ರ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ೂರನೆಯ ಸಾಲಿನಲ್ಲಿ ಸುವರ್ಣ ವೈದೂರ್ಯ ಸುಗಂಧಿಗಳ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ಲ್ಕನೆಯ ಸಾಲಿನಲ್ಲಿ ಬೆರುಲ್ಲ ಗೋಮೇಧಕ ವಜ್ರಗಳಿರಬೇಕು. ಇವು ಚಿನ್ನದ ಜವೆಗಳಲ್ಲಿ ಸೇರಿಸಿದವುಗಳ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ಈ ಕಲ್ಲುಗಳು ಇಸ್ರಾಯೇಲ್‌ ಮಕ್ಕಳ ಹೆಸರುಗಳು ಳ್ಳವುಗಳಾಗಿ ಅವರ ಹೆಸರುಗಳ ಪ್ರಕಾರ ಅವು ಹನ್ನೆರಡಾ ಗಿರಬೇಕು.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ೊಂದರ ಮೇಲೆ ಒಂದೊಂದು ಹೆಸರಿದ್ದು ಹನ್ನೆರಡು ಕುಲಗಳ ಪ್ರಕಾರ ಮುದ್ರೆಗಳ ಹಾಗೆ ಕೆತ್ತ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2026-10-21T04:46:37Z</dcterms:created>
  <dcterms:modified xsi:type="dcterms:W3CDTF">2026-10-21T04:46:37Z</dcterms:modified>
  <dc:title>ವಿಮೋಚನಾಕಾಂಡ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