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ொரு நாளிலே தேவபுத்திரர் கர்த்தருடைய சந்நிதியில் வந்து நின்றபோது, சாத்தானும் அவர்கள் நடுவிலே கர்த்தருடைய சந்நிதியில் வந்து நி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ொரு நாளிலே தேவபுத்திரர் கர்த்தருடைய சந்நிதியில் வந்து நின்றபோது, சாத்தானும் அவர்கள் நடுவிலே கர்த்தருடைய சந்நிதியில் வந்து நி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ாத்தானைப் பார்த்து: நீ எங்கேயிருந்து வருகிறாய் என்றார்; சாத்தான் கர்த்தருக்குப் பிரதியுத்தரமாக பூமியெங்கும் உலாவி அதில் சுற்றித்திரிந்து வருகிறே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ாத்தானைப் பார்த்து: நீ எங்கேயிருந்து வருகிறாய் என்றார்; சாத்தான் கர்த்தருக்குப் பிரதியுத்தரமாக பூமியெங்கும் உலாவி அதில் சுற்றித்திரிந்து வருகிறே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சாத்தானை நோக்கி: நீ என் தாசனாகிய யோபின்மேல் கவனம் வைத்தாயோ? உத்தமனும், சன்மார்க்கனும், தேவனுக்குப் பயந்து பொல்லாப்புக்கு விலகுகிறவனுமான மனுஷனாகிய அவனைப்போல பூமியில் ஒருவனுமில்லை; முகாந்தரமில்லாமல் அவனை நிர்மூலமாக்கும்படி நீ என்னை ஏவினபோதிலும், அவன் இன்னும் தன் உத்தமத்திலே உறுதியாய் நிற்கிறான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சாத்தானை நோக்கி: நீ என் தாசனாகிய யோபின்மேல் கவனம் வைத்தாயோ? உத்தமனும், சன்மார்க்கனும், தேவனுக்குப் பயந்து பொல்லாப்புக்கு விலகுகிறவனுமான மனுஷனாகிய அவனைப்போல பூமியில் ஒருவனுமில்லை; முகாந்தரமில்லாமல் அவனை நிர்மூலமாக்கும்படி நீ என்னை ஏவினபோதிலும், அவன் இன்னும் தன் உத்தமத்திலே உறுதியாய் நிற்கிறா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 சாத்தானை நோக்கி: நீ என் தாசனாகிய யோபின்மேல் கவனம் வைத்தாயோ? உத்தமனும், சன்மார்க்கனும், தேவனுக்குப் பயந்து பொல்லாப்புக்கு விலகுகிறவனுமான மனுஷனாகிய அவனைப்போல பூமியில் ஒருவனுமில்லை; முகாந்தரமில்லாமல் அவனை நிர்மூலமாக்கும்படி நீ என்னை ஏவினபோதிலும், அவன் இன்னும் தன் உத்தமத்திலே உறுதியாய் நிற்கிறா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ாத்தான் கர்த்தருக்குப் பிரதியுத்தரமாக; தோலுக்குப் பதிலாகத் தோலையும், தன் ஜீவனுக்குப் பதிலாகத் தனக்கு உண்டான எல்லாவற்றையும் மனுஷன் கொடுத்துவிட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ாத்தான் கர்த்தருக்குப் பிரதியுத்தரமாக; தோலுக்குப் பதிலாகத் தோலையும், தன் ஜீவனுக்குப் பதிலாகத் தனக்கு உண்டான எல்லாவற்றையும் மனுஷன் கொடுத்துவிட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நீர் உம்முடைய கையை நீட்டி, அவன் எலும்பையும் அவன் மாம்சத்தையும் தொடுவீரானால், அப்பொழுது அவன் உமது முகத்துக்கு எதிரே உம்மைத் தூஷிக்கானோ பாரு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சாத்தானை நோக்கி: இதோ, அவன் உன் கையிலிருக்கிறான்; ஆகிலும் அவன் பிராணனை மாத்திரம் தப்பவிடு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ாத்தான் கர்த்தருடைய சந்நிதியைவிட்டுப் புறப்பட்டு, யோபின் உள்ளங்கால் தொடங்கி அவன் உச்சந்தலைமட்டும் கொடிய பருக்களால் அவனை வாதி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ாத்தான் கர்த்தருடைய சந்நிதியைவிட்டுப் புறப்பட்டு, யோபின் உள்ளங்கால் தொடங்கி அவன் உச்சந்தலைமட்டும் கொடிய பருக்களால் அவனை வாத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ஒரு ஓட்டை எடுத்து தன்னைச் சுறண்டிக்கொண்டு சாம்பலில் உட்கார்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ன் மனைவி அவனைப் பார்த்து: நீர் இன்னும் உம்முடைய உத்தமத்தில் உறுதியாய் நிற்கிறீரோ? தேவனைத் தூஷித்து ஜீவனைவிடும் என்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ன் மனைவி அவனைப் பார்த்து: நீர் இன்னும் உம்முடைய உத்தமத்தில் உறுதியாய் நிற்கிறீரோ? தேவனைத் தூஷித்து ஜீவனைவிடும் என்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ீ பயித்தியக்காரி பேசுகிறதுபோலப் பேசுகிறாய், தேவன் கையிலே நன்மையைப் பெற்ற நாம் தீமையையும் பெறவேண்டாமோ என்றான்; இவைகள் எல்லாவற்றிலும் யோபு தன் உதடுகளினால் பாவஞ்செய்ய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ீ பயித்தியக்காரி பேசுகிறதுபோலப் பேசுகிறாய், தேவன் கையிலே நன்மையைப் பெற்ற நாம் தீமையையும் பெறவேண்டாமோ என்றான்; இவைகள் எல்லாவற்றிலும் யோபு தன் உதடுகளினால் பாவஞ்செய்ய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ோபுடைய மூன்று சிநேகிதராகிய தேமானியனான எலிப்பாசும், சூகியனான பில்தாதும், நாகமாத்தியனான சோப்பாரும், யோபுக்கு நேரிட்ட தீமைகள் யாவையும் கேள்விப்பட்டபோது அவனுக்காகப் பரிதபிக்கவும், அவனுக்கு ஆறுதல்சொல்லவும் ஓருவரோடே ஒருவர் யோசனை பண்ணிக்கொண்டு, அவரவர் தங்கள் ஸ்தலங்களிலிருந்து வ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ோபுடைய மூன்று சிநேகிதராகிய தேமானியனான எலிப்பாசும், சூகியனான பில்தாதும், நாகமாத்தியனான சோப்பாரும், யோபுக்கு நேரிட்ட தீமைகள் யாவையும் கேள்விப்பட்டபோது அவனுக்காகப் பரிதபிக்கவும், அவனுக்கு ஆறுதல்சொல்லவும் ஓருவரோடே ஒருவர் யோசனை பண்ணிக்கொண்டு, அவரவர் தங்கள் ஸ்தலங்களிலிருந்து வ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ோபுடைய மூன்று சிநேகிதராகிய தேமானியனான எலிப்பாசும், சூகியனான பில்தாதும், நாகமாத்தியனான சோப்பாரும், யோபுக்கு நேரிட்ட தீமைகள் யாவையும் கேள்விப்பட்டபோது அவனுக்காகப் பரிதபிக்கவும், அவனுக்கு ஆறுதல்சொல்லவும் ஓருவரோடே ஒருவர் யோசனை பண்ணிக்கொண்டு, அவரவர் தங்கள் ஸ்தலங்களிலிருந்து வ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ூரத்தில் வருகையில் தங்கள் கண்களை ஏறெடுத்துப் பார்த்தபோது, அவனை உருத்தெரியாமல், சத்தமிட்டு அழுது, அவரவர் தங்கள் சால்வையைக் கிழித்து, வானத்தைப் பார்த்து: தங்கள் தலைகள்மேல் புழுதியைத் தூற்றிக்கொண்ட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ூரத்தில் வருகையில் தங்கள் கண்களை ஏறெடுத்துப் பார்த்தபோது, அவனை உருத்தெரியாமல், சத்தமிட்டு அழுது, அவரவர் தங்கள் சால்வையைக் கிழித்து, வானத்தைப் பார்த்து: தங்கள் தலைகள்மேல் புழுதியைத் தூற்றிக்கொண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ந்து, அவன் துக்கம் மகாகொடிய துக்கம் என்று கண்டு, ஒருவரும் அவனோடு ஒரு வார்த்தையையும் பேசாமல், இரவுபகல் ஏழுநாள், அவனோடுகூடத் தரையிலே உட்கார்ந்தி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ந்து, அவன் துக்கம் மகாகொடிய துக்கம் என்று கண்டு, ஒருவரும் அவனோடு ஒரு வார்த்தையையும் பேசாமல், இரவுபகல் ஏழுநாள், அவனோடுகூடத் தரையிலே உட்கார்ந்த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6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एक और दिन यहोवा परमेश्वर के पुत्र उसके साम्हने उपस्थित हुए, और उनके बीच शैतान भी उसके साम्ह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पस्थित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यहोवा ने शैतान से पूछा, तू कहां से आता है? शैतान ने यहोवा को उत्तर दिया, कि इधर-उधर घूमते-फिर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डोलते-डालते आय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यहोवा ने शैतान से पूछा, क्या तू ने मेरे दास अय्यूब पर ध्यान दिया है कि पृथ्वी पर उसके तुल्य ख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सीधा और मेरा भय मानने वाला और बुराई से दूर रहने वाला मनुष्य और कोई नहीं है? और यद्यापि तू ने म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ो बिना कारण सत्यानाश करते को उभारा, तौभी वह अब तक अपनी खराई पर बन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शैतान ने यहोवा को उत्तर दिया, खाल के बदले खाल, परन्तु प्राण के बदले मनुष्य अपना सब कुछ दे दे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सो केवल अपना हाथ बढ़ाकर उसकी हड्डियां और मांस छू, तब वह तेरे मुंह पर तेरी निन्दा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यहोवा ने शैतान से कहा, सुन, वह तेरे हाथ में है, केवल उसका प्राण छोड़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शैतान यहोवा के साम्हने से निकला, और अय्यूब को पांव के तलवे से ले सिर की चोटी तक बड़े बड़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ोड़ों से पीड़ित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अय्यूब खुजलाने के लिये एक ठीकरा ले कर राख पर बैठ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उसकी स्त्री उस से कहने लगी, क्या तू अब भी अपनी खराई पर बना है? परमेश्वर की निन्दा कर, और चा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र जाए तो मर 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सने उस से कहा, तू एक मूढ़ स्त्री की सी बातें करती है, क्या हम जो परमेश्वर के हाथ से सुख ले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दु:ख न लें? इन सब बातों में भी अय्यूब ने अपने मुंह से कोई पाप नहीं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जब तेमानी एलीपज, और शूही बिलदद, और नामाती सोपर, अय्यूब के इन तीन मित्रों ने इस सब विपत्ति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ाचार पाया जो उस पर पड़ी थीं, तब वे आपस में यह ठान कर कि हम अय्यूब के पास जा कर उसके संग विला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ंगे, और उसको शान्ति देंगे, अपने अपने यहां से उसके पास च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जब उन्होंने दूर से आंख उठा कर अय्यूब को देखा और उसे न चीन्ह सके, तब चिल्लाकर रो उठे; और अप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ा बागा फाड़ा, और आकाश की ओर धूलि उड़ाकर अपने अपने सिर पर डा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वे सात दिन और सात रात उसके संग भूमि पर बैठे रहे, परन्तु उसका दु:ख बहुत ही बड़ा जान कर किसी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से एक भी बात न कह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2026-10-21T07:38:58Z</dcterms:created>
  <dcterms:modified xsi:type="dcterms:W3CDTF">2026-10-21T07:38:58Z</dcterms:modified>
  <dc:title>अय्यूब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