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் மறைவில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பய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நிழலில் த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என்றும் ப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அல்லேலூயா -3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ை நோக்கி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்டை-நம்பிக்கை என்பேனே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ை நோய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டன் கன்ன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ப்புவ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டைக்கலமான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தாபரமாய் உள்ள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ப்பு வா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ுகா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னை நோக்கி கூப்பிட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பதில் தருவ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ேரம் என்னோடு இ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ங்கத்தின் மேலும், பாம்பின் 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ே சென்றிட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நம்பி உயர்ந்த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பெ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ேவனிடத்தில் வாஞ்ச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க்கும்-என்னை விடுவ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த்தை அறிந்த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அடைக்கலம்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2026-10-31T15:29:41Z</dcterms:created>
  <dcterms:modified xsi:type="dcterms:W3CDTF">2026-10-31T15:29:41Z</dcterms:modified>
  <dc:title>துதிப் பாடல்கள் : 782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