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தேவனும் இரட்சகருமாயிருக்கிற இயேசுகிறிஸ்துவினுடைய நீதியால் எங்களைப்போல அருமையான விசுவாசத்தைப் பெற்றவர்களுக்கு, இயேசுகிறிஸ்துவின் ஊழியக்காரனும் அப்போஸ்தலனுமாகிய சீமோன் பேதுர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தேவனும் இரட்சகருமாயிருக்கிற இயேசுகிறிஸ்துவினுடைய நீதியால் எங்களைப்போல அருமையான விசுவாசத்தைப் பெற்றவர்களுக்கு, இயேசுகிறிஸ்துவின் ஊழியக்காரனும் அப்போஸ்தலனுமாகிய சீமோன் பேதுரு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யும் நம்முடைய கர்த்தராகிய இயேசுவையும் அறிகிற அறிவினால் உங்களுக்குக் கிருபையும் சமாதானமும் பெருகக்கடவ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்முடைய மகிமையினாலும் காருணியத்தினாலும் நம்மை அழைத்தவரை அறிகிற அறிவினாலே ஜீவனுக்கும் தேவபக்திக்கும் வேண்டிய யாவற்றையும். அவருடைய திவ்விய வல்லமையானது நமக்குத் தந்தருளினதுமன்ற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்முடைய மகிமையினாலும் காருணியத்தினாலும் நம்மை அழைத்தவரை அறிகிற அறிவினாலே ஜீவனுக்கும் தேவபக்திக்கும் வேண்டிய யாவற்றையும். அவருடைய திவ்விய வல்லமையானது நமக்குத் தந்தருளினதுமன்ற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ச்சையினால் உலகத்திலுண்டான கேட்டுக்குத் தப்பி, திவ்விய சுபாவத்துக்குப் பங்குள்ளவர்களாகும்பொருட்டு, மகா மேன்மையும் அருமையுமான வாக்குத்தத்தங்களும் அவைகளினாலே நமக்கு அளிக்கப்பட்ட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ச்சையினால் உலகத்திலுண்டான கேட்டுக்குத் தப்பி, திவ்விய சுபாவத்துக்குப் பங்குள்ளவர்களாகும்பொருட்டு, மகா மேன்மையும் அருமையுமான வாக்குத்தத்தங்களும் அவைகளினாலே நமக்கு அளிக்கப்பட்ட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யிருக்க, நீங்கள் அதிக ஜாக்கிரதையுள்ளவர்களாய் உங்கள் விசுவாசத்தோடே தைரியத்தையும், தைரியத்தோடே ஞானத்தைய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ஞானத்தோடே இச்சையடக்கத்தையும், இச்சையடக்கத்தோடே பொறுமையையும், பொறுமையோடே தேவபக்தியைய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பக்தியோடே சகோதர சிநேகத்தையும், சகோதர சிநேகத்தோடே அன்பையும் கூட்டி வழங்க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ைகள் உங்களுக்கு உண்டாயிருந்து பெருகினால், உங்களை நம்முடைய கர்த்தராகிய இயேசுகிறிஸ்துவை அறிகிற அறிவிலே வீணரும் கனியற்றவர்களுமாயிருக்கவொட்ட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ைகள் உங்களுக்கு உண்டாயிருந்து பெருகினால், உங்களை நம்முடைய கர்த்தராகிய இயேசுகிறிஸ்துவை அறிகிற அறிவிலே வீணரும் கனியற்றவர்களுமாயிருக்கவொட்ட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் இல்லாதவன் எவனோ, அவன் முன்செய்த பாவங்களறத் தான் சுத்திகரிக்கப்பட்டதை மறந்து கண்சொருகிப்போன குருடனாயிருக்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் இல்லாதவன் எவனோ, அவன் முன்செய்த பாவங்களறத் தான் சுத்திகரிக்கப்பட்டதை மறந்து கண்சொருகிப்போன குருடனாயிருக்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சகோதரரே, உங்கள் அழைப்பையும் தெரிந்துகொள்ளுதலையும் உறுதியாக்கும்படி ஜாக்கிரதையாயிருங்கள்; இவைகளை செய்தால் நீங்கள் ஒருக்காலும் இடறிவிழுவ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சகோதரரே, உங்கள் அழைப்பையும் தெரிந்துகொள்ளுதலையும் உறுதியாக்கும்படி ஜாக்கிரதையாயிருங்கள்; இவைகளை செய்தால் நீங்கள் ஒருக்காலும் இடறிவிழுவ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்விதமாய், நம்முடைய கர்த்தரும் இரட்சகருமாகிய இயேசுகிறிஸ்துவினுடைய நித்திய ராஜ்யத்துக்குட்படும்பிரவேசம் உங்களுக்குப் பரிபூரணமாய் அளிக்கப்ப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்விதமாய், நம்முடைய கர்த்தரும் இரட்சகருமாகிய இயேசுகிறிஸ்துவினுடைய நித்திய ராஜ்யத்துக்குட்படும்பிரவேசம் உங்களுக்குப் பரிபூரணமாய் அளிக்கப்ப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ினிமித்தம், இவைகளை நீங்கள் அறிந்தும், நீங்கள் இப்பொழுது அறிந்திருக்கிற சத்தியத்தில் உறுதிப்பட்டிருந்தும், உங்களுக்கு இவைகளை எப்பொழுதும் நினைப்பூட்ட நான் அசதியாயிர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ினிமித்தம், இவைகளை நீங்கள் அறிந்தும், நீங்கள் இப்பொழுது அறிந்திருக்கிற சத்தியத்தில் உறுதிப்பட்டிருந்தும், உங்களுக்கு இவைகளை எப்பொழுதும் நினைப்பூட்ட நான் அசதியாயிர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கர்த்தராகிய இயேசுகிறிஸ்து எனக்கு அறிவித்தபடி நான் என் கூடாரத்தைவிட்டுப்போவது சீக்கிரத்தில் நேரிடுமென்று அறிந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கர்த்தராகிய இயேசுகிறிஸ்து எனக்கு அறிவித்தபடி நான் என் கூடாரத்தைவிட்டுப்போவது சீக்கிரத்தில் நேரிடுமென்று அறிந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ூடாரத்தில் நான் இருக்குமளவும் உங்களை நினைப்பூட்டி எழுப்பிவிடுவது நியாயமென்று எண்ண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ூடாரத்தில் நான் இருக்குமளவும் உங்களை நினைப்பூட்டி எழுப்பிவிடுவது நியாயமென்று எண்ண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நான் சென்றுபோனபின்பு இவைகளை நீங்கள் எப்பொழுதும் நினைத்துக்கொள்ள ஏதுவுண்டாயிருக்கும்படி பிரயத்தனம்பண்ண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நான் சென்றுபோனபின்பு இவைகளை நீங்கள் எப்பொழுதும் நினைத்துக்கொள்ள ஏதுவுண்டாயிருக்கும்படி பிரயத்தனம்பண்ண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தந்திரமான கட்டுக்கதைகளைப் பின்பற்றினவர்களாக அல்ல, அவருடைய மகத்துவத்தைக் கண்ணாரக் கண்டவர்களாகவே நம்முடைய கர்த்தராகிய இயேசுகிறிஸ்துவின் வல்லமையையும் வருகையையும் உங்களுக்கு அறிவித்த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தந்திரமான கட்டுக்கதைகளைப் பின்பற்றினவர்களாக அல்ல, அவருடைய மகத்துவத்தைக் கண்ணாரக் கண்டவர்களாகவே நம்முடைய கர்த்தராகிய இயேசுகிறிஸ்துவின் வல்லமையையும் வருகையையும் உங்களுக்கு அறிவித்த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ர் என்னுடைய நேசகுமாரன், இவரிடத்தில் பிரியமாயிருக்கிறேன் என்று சொல்லுகிற சத்தம் உன்னதமான மகிமையிலிருந்து அவருக்கு உண்டாகி, பிதாவாகிய தேவனால் அவர் கனத்தையும் மகிமையையும் பெற்றபோ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ர் என்னுடைய நேசகுமாரன், இவரிடத்தில் பிரியமாயிருக்கிறேன் என்று சொல்லுகிற சத்தம் உன்னதமான மகிமையிலிருந்து அவருக்கு உண்டாகி, பிதாவாகிய தேவனால் அவர் கனத்தையும் மகிமையையும் பெற்றபோ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ோடேகூட நாங்கள் பரிசுத்த பருவதத்திலிருக்கையில், வானத்திலிருந்து பிறந்த அந்தச் சத்தத்தைக்கேட்ட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க உறுதியான தீர்க்கதரிசனமும் நமக்கு உண்டு; பொழுதுவிடிந்து விடிவெள்ளி உங்கள் இருதயங்களில் உதிக்குமளவும் இருளுள்ள ஸ்தலத்தில் பிரகாசிக்கிற விளக்கைப்போன்ற அவ்வசனத்தைக் கவனித்திருப்பது நலமாயி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க உறுதியான தீர்க்கதரிசனமும் நமக்கு உண்டு; பொழுதுவிடிந்து விடிவெள்ளி உங்கள் இருதயங்களில் உதிக்குமளவும் இருளுள்ள ஸ்தலத்தில் பிரகாசிக்கிற விளக்கைப்போன்ற அவ்வசனத்தைக் கவனித்திருப்பது நலமாயி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க உறுதியான தீர்க்கதரிசனமும் நமக்கு உண்டு; பொழுதுவிடிந்து விடிவெள்ளி உங்கள் இருதயங்களில் உதிக்குமளவும் இருளுள்ள ஸ்தலத்தில் பிரகாசிக்கிற விளக்கைப்போன்ற அவ்வசனத்தைக் கவனித்திருப்பது நலமாய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தத்திலுள்ள எந்தத் தீர்க்கதரிசனமும் சுயதோற்றமான பொருளையுடையதாயிராதென்று நீங்கள் முந்தி அறியவேண்டிய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ீர்க்கதரிசனமானது ஒருகாலத்திலும் மனுஷருடைய சித்தத்தினாலே உண்டாகவில்லை; தேவனுடைய பரிசுத்த மனுஷர்கள் பரிசுத்த ஆவியினாலே ஏவப்பட்டுப் பேச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ீர்க்கதரிசனமானது ஒருகாலத்திலும் மனுஷருடைய சித்தத்தினாலே உண்டாகவில்லை; தேவனுடைய பரிசுத்த மனுஷர்கள் பரிசுத்த ஆவியினாலே ஏவப்பட்டுப் பேச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1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imon Peter, a servant and an apostle of Jesus Christ, to them that have obtained like precio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ith with us through the righteousness of God and our Saviour Jesus Chris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race and peace be multiplied unto you through the knowledge of God, and of Jesus our Lor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ccording as his divine power has given unto us all things that pertain unto life and godlines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rough the knowledge of him that has called us to glory and virtu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reby are given unto us exceeding great and precious promises: that by these all of you mi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 partakers of the divine nature, having escaped the corruption that is in the world through lu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beside this, giving all diligence, add to your faith virtue; and to virtue knowledg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o knowledge wilful restrain; and to wilful restrain patience; and to patience godlines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o godliness brotherly kindness; and to brotherly kindness lo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f these things be in you, and abound, they make you that all of you shall neither be barr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r unfruitful in the knowledge of our Lord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he that lacks these things is blind, and cannot see far off, and has forgotten that he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urged from his old si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refore the rather, brethren, give diligence to make your calling and election sure: for i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of you do these things, all of you shall never fal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so an entrance shall be ministered unto you abundantly into the everlasting kingdom of 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 and Saviour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refore I will not be negligent to put you always in remembrance of these things, though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you know them, and be established in the present tr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ea, I think it meet, as long as I am in this tabernacle, to stir you up by putting you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membranc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Knowing that shortly I must put off this my tabernacle, even as our Lord Jesus Christ has show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oreover I will endeavour that all of you may be able after my decease to have these thing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ways in remembran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we have not followed cunningly devised fables, when we made known unto you the power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ing of our Lord Jesus Christ, but were eyewitnesses of his majes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he received from God the Father honour and glory, when there came such a voice to him fr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excellent glory, This is my beloved Son, in whom I am well pleas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is voice which came from heaven we heard, when we were with him in the holy mou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e have also a more sure word of prophecy; unto which all of you do well that all of you tak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ed, as unto a light that shines in a dark place, until the day dawn, and the day star arise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r heart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Knowing this first, that no prophecy of the scripture is of any private interpret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the prophecy came not in old time by the will of man: but holy men of God spoke as they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oved by the Holy Spir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2026-10-20T03:11:28Z</dcterms:created>
  <dcterms:modified xsi:type="dcterms:W3CDTF">2026-10-20T03:11:28Z</dcterms:modified>
  <dc:title>2 Peter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