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presProps" Target="presProps.xml"/>
  <Relationship Id="rId105" Type="http://schemas.openxmlformats.org/officeDocument/2006/relationships/viewProps" Target="viewProps.xml"/>
  <Relationship Id="rId10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ஒருநாள் சவுலின் குமாரனாகிய யோனத்தான் தன் ஆயுததாரியாகிய வாலிபனை நோக்கி: நமக்கு எதிராக அந்தப் பக்கத்தில் இருக்கிற பெலிஸ்தரின் தாணையத்திற்குப் போவோம் வா என்று சொன்னான்; அதை அவன் தன் தகப்பனுக்கு அறிவிக்கவ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ஒருநாள் சவுலின் குமாரனாகிய யோனத்தான் தன் ஆயுததாரியாகிய வாலிபனை நோக்கி: நமக்கு எதிராக அந்தப் பக்கத்தில் இருக்கிற பெலிஸ்தரின் தாணையத்திற்குப் போவோம் வா என்று சொன்னான்; அதை அவன் தன் தகப்பனுக்கு அறிவிக்கவி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வுல் கிபியாவின் கடைசி முனையாகிய மிக்ரோனிலே ஒரு மாதளமரத்தின்கீழ் இருந்தான்; அவனோடேகூட இருந்த ஜனங்கள் ஏறக்குறைய அறுநூறுபேராயிருந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வுல் கிபியாவின் கடைசி முனையாகிய மிக்ரோனிலே ஒரு மாதளமரத்தின்கீழ் இருந்தான்; அவனோடேகூட இருந்த ஜனங்கள் ஏறக்குறைய அறுநூறுபேராயிருந்த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ீலோவிலே கர்த்தருடைய ஆசாரியனாயிருந்த ஏலியின் குமாரனாகிய பினெகாசுக்குப் பிறந்த இக்கபோத்தின் சகோதரனும் அகிதூபின் குமாரனுமாகிய அகியா என்பவன் ஏபோத்தைத் தரித்தவனாயிருந்தான்; யோனத்தான் போனதை ஜனங்கள் அறியாதிருந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ீலோவிலே கர்த்தருடைய ஆசாரியனாயிருந்த ஏலியின் குமாரனாகிய பினெகாசுக்குப் பிறந்த இக்கபோத்தின் சகோதரனும் அகிதூபின் குமாரனுமாகிய அகியா என்பவன் ஏபோத்தைத் தரித்தவனாயிருந்தான்; யோனத்தான் போனதை ஜனங்கள் அறியாதிருந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னத்தான் பெலிஸ்தரின் தாணையத்திற்குப் போகப்பார்த்த வழிகளின் நடுவே, இந்தப்பக்கம் ஒரு செங்குத்தான பாறையும், அந்தப்பக்கம் ஒரு செங்குத்தான பாறையும் இருந்தது; ஒன்றுக்குப் போசேஸ் என்று பேர், மற்றொன்றுக்குச் சேனே என்று பே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னத்தான் பெலிஸ்தரின் தாணையத்திற்குப் போகப்பார்த்த வழிகளின் நடுவே, இந்தப்பக்கம் ஒரு செங்குத்தான பாறையும், அந்தப்பக்கம் ஒரு செங்குத்தான பாறையும் இருந்தது; ஒன்றுக்குப் போசேஸ் என்று பேர், மற்றொன்றுக்குச் சேனே என்று பே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ப் பாறைகளில் ஒன்று வடக்கே மிக்மாசுக்கு எதிராகவும், மற்றொன்று தெற்கே கிபியாவுக்கு எதிராகவும் இருந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ோனத்தான் தன் ஆயுததாரியாகிய வாலிபனை நோக்கி: விருத்தசேதனம் இல்லாதவர்களுடைய அந்தத் தாணையத்திற்குப் போவோம் வா; ஒருவேளை கர்த்தர் நமக்காக ஒரு காரியம் செய்வார்; அநேகம்பேரைக் கொண்டாகிலும், கொஞ்சம் பேரைக் கொண்டாகிலும், ரட்சிக்கக் கர்த்தருக்குத் தடையில்லை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ோனத்தான் தன் ஆயுததாரியாகிய வாலிபனை நோக்கி: விருத்தசேதனம் இல்லாதவர்களுடைய அந்தத் தாணையத்திற்குப் போவோம் வா; ஒருவேளை கர்த்தர் நமக்காக ஒரு காரியம் செய்வார்; அநேகம்பேரைக் கொண்டாகிலும், கொஞ்சம் பேரைக் கொண்டாகிலும், ரட்சிக்கக் கர்த்தருக்குத் தடையில்லை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அவன் ஆயுததாரி அவனைப் பார்த்து: உம்முடைய இருதயத்தில் இருக்கிறபடியெல்லாம் செய்யும்; அப்படியே போம்; இதோ, உம்முடைய மனதுக்கு ஏற்றபடி நானும் உம்மோடேகூட வருகிறேன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அவன் ஆயுததாரி அவனைப் பார்த்து: உம்முடைய இருதயத்தில் இருக்கிறபடியெல்லாம் செய்யும்; அப்படியே போம்; இதோ, உம்முடைய மனதுக்கு ஏற்றபடி நானும் உம்மோடேகூட வருகிறேன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 யோனத்தான்: இதோ, நாம் கடந்து, அந்த மனுஷரிடத்திற்குப் போகிறவர்கள்போல அவர்களுக்கு நம்மைக் காண்பிப்போ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ங்கள் உங்களிடத்துக்கு வருமட்டும் நில்லுங்கள் என்று நம்மோடே சொல்வார்களானால், நாம் அவர்களிடத்துக்கு ஏறிப்போகாமல், நம்முடைய நிலையிலே நிற்போ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ங்கள் உங்களிடத்துக்கு வருமட்டும் நில்லுங்கள் என்று நம்மோடே சொல்வார்களானால், நாம் அவர்களிடத்துக்கு ஏறிப்போகாமல், நம்முடைய நிலையிலே நிற்போ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ங்களிடத்துக்கு ஏறிவாருங்கள் என்று சொல்வார்களானால், ஏறிப்போவோம்; கர்த்தர் அவர்களை நம்முடைய கையில் ஒப்புக்கொடுத்தார்; இது நமக்கு அடையாளம்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ங்களிடத்துக்கு ஏறிவாருங்கள் என்று சொல்வார்களானால், ஏறிப்போவோம்; கர்த்தர் அவர்களை நம்முடைய கையில் ஒப்புக்கொடுத்தார்; இது நமக்கு அடையாளம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யே அவர்கள் இருவரும் பெலிஸ்தரின் தாணையத்திற்முன் தங்களைக் காண்பித்தார்கள்; அப்பொழுது பெலிஸ்தர்: இதோ, எபிரெயர் ஒளித்துக் கொண்டிருந்த வளைகளைவிட்டுப் புறப்படுகிறார்கள் என்று சொல்லி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யே அவர்கள் இருவரும் பெலிஸ்தரின் தாணையத்திற்முன் தங்களைக் காண்பித்தார்கள்; அப்பொழுது பெலிஸ்தர்: இதோ, எபிரெயர் ஒளித்துக் கொண்டிருந்த வளைகளைவிட்டுப் புறப்படுகிறார்கள் என்று சொல்லி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ணையம் இருக்கிற மனுஷர் யோனத்தனையும் அவன் ஆயுததாரியையும் பார்த்து: எங்களிடத்துக்கு ஏறிவாருங்கள், உங்களுக்குப் புத்தி கற்பிப்போம் என்றார்கள்; அப்பொழுது யோனத்தான் தன் ஆயுததாரியை நோக்கி: என் பின்னாலே ஏறிவா; கர்த்தர் அவர்களை இஸ்ரவேலின் கையில் ஒப்புக்கொடுத்தார் என்று சொல்லி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ணையம் இருக்கிற மனுஷர் யோனத்தனையும் அவன் ஆயுததாரியையும் பார்த்து: எங்களிடத்துக்கு ஏறிவாருங்கள், உங்களுக்குப் புத்தி கற்பிப்போம் என்றார்கள்; அப்பொழுது யோனத்தான் தன் ஆயுததாரியை நோக்கி: என் பின்னாலே ஏறிவா; கர்த்தர் அவர்களை இஸ்ரவேலின் கையில் ஒப்புக்கொடுத்தார் என்று சொல்லி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ோனத்தான் தன் கைகளாலும் தன் கால்களாலும் தவழ்ந்து ஏறினான். அவன் ஆயுததாரி அவன் பின்னாலே ஏறினான்; அப்பொழுது அவர்கள் யோனத்தானுக்கு முன்பாக மடிந்து விழுந்தார்கள்; அவன் ஆயுததாரியும் அவன் பின்னாலே வெட்டிக்கொண்டே போ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ோனத்தான் தன் கைகளாலும் தன் கால்களாலும் தவழ்ந்து ஏறினான். அவன் ஆயுததாரி அவன் பின்னாலே ஏறினான்; அப்பொழுது அவர்கள் யோனத்தானுக்கு முன்பாக மடிந்து விழுந்தார்கள்; அவன் ஆயுததாரியும் அவன் பின்னாலே வெட்டிக்கொண்டே போன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ோனத்தானும் அவன் ஆயுததாரியும் அடித்த அந்த முந்தின அடியிலே ஏறக்குறைய இருபதுபேர் அரையேர் நிலமான விசாலத்திலே விழுந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ோனத்தானும் அவன் ஆயுததாரியும் அடித்த அந்த முந்தின அடியிலே ஏறக்குறைய இருபதுபேர் அரையேர் நிலமான விசாலத்திலே விழுந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பாளயத்திலும் வெளியிலும், சகல ஜனங்களிலும், பயங்கரம் உண்டாய், தாணையம் இருந்தவர்களும் கொள்ளையிடப்போன தண்டிலுள்ளவர்களுங்கூடத் திகில் அடைந்தார்கள்; பூமியும் அதிர்ந்தது; அது தேவனால் உண்டான பயங்கரமாயிருந்த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பாளயத்திலும் வெளியிலும், சகல ஜனங்களிலும், பயங்கரம் உண்டாய், தாணையம் இருந்தவர்களும் கொள்ளையிடப்போன தண்டிலுள்ளவர்களுங்கூடத் திகில் அடைந்தார்கள்; பூமியும் அதிர்ந்தது; அது தேவனால் உண்டான பயங்கரமாயிருந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ென்யமீன் நாட்டிலுள்ள கிபியாவிலே சவுலுக்கு இருந்த ஜாமக்காரர் பார்த்து: இதோ, அந்த ஏராளமான கூட்டம் கலைந்து, ஒருவர்மேல் ஒருவர் விழுகிறதைக் கண்ட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சவுல் தன்னோடேகூட இருக்கிற ஜனங்களை நோக்கி: நம்மிடத்திலிருந்து போனவர்கள் யார் என்று இலக்கம்பாருங்கள் என்றான்; அவர்கள் இலக்கம் பார்க்கிறபோது, இதோ, யோனத்தானும் அவன் ஆயுததாரியும் அங்கே இல்லை என்று கண்ட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சவுல் தன்னோடேகூட இருக்கிற ஜனங்களை நோக்கி: நம்மிடத்திலிருந்து போனவர்கள் யார் என்று இலக்கம்பாருங்கள் என்றான்; அவர்கள் இலக்கம் பார்க்கிறபோது, இதோ, யோனத்தானும் அவன் ஆயுததாரியும் அங்கே இல்லை என்று கண்ட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சவுல் அகீயாவை நோக்கி: தேவனுடைய பெட்டியைக் கொண்டுவா என்றான்; தேவனுடைய பெட்டி அந்நாட்களில் இஸ்ரவேல் புத்திரரிடத்தில் இருந்த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சவுல் அகீயாவை நோக்கி: தேவனுடைய பெட்டியைக் கொண்டுவா என்றான்; தேவனுடைய பெட்டி அந்நாட்களில் இஸ்ரவேல் புத்திரரிடத்தில் இருந்த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டிச் சவுல் ஆசாரியனோடே பேசுகையில், பெலிஸ்தரின் பாளயத்தில் உண்டான கலகம் வரவர அதிகரித்தது; அப்பொழுது சவுல் ஆசாரியனைப் பார்த்து: இருக்கட்டும்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டிச் சவுல் ஆசாரியனோடே பேசுகையில், பெலிஸ்தரின் பாளயத்தில் உண்டான கலகம் வரவர அதிகரித்தது; அப்பொழுது சவுல் ஆசாரியனைப் பார்த்து: இருக்கட்டும்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வுலும் அவனோடிருந்த ஜனங்களும் கூட்டங்கூடிப் போர்க்களத்திற்குப் போனார்கள்; ஒருவர் பட்டயம் ஒருவருக்கு விரோதமாயிருந்தபடியால் மகா அமளியுண்டாயிற்ற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வுலும் அவனோடிருந்த ஜனங்களும் கூட்டங்கூடிப் போர்க்களத்திற்குப் போனார்கள்; ஒருவர் பட்டயம் ஒருவருக்கு விரோதமாயிருந்தபடியால் மகா அமளியுண்டாயிற்ற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தற்குமுன் பெலிஸ்தருடன் கூடி அவர்களோடேகூடப் பாளயத்திலே திரிந்து வந்த எபிரெயரும், சவுலோடும் யோனத்தானோடும் இருக்கிற இஸ்ரவேலரோடே கூடிக்கொண்ட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தற்குமுன் பெலிஸ்தருடன் கூடி அவர்களோடேகூடப் பாளயத்திலே திரிந்து வந்த எபிரெயரும், சவுலோடும் யோனத்தானோடும் இருக்கிற இஸ்ரவேலரோடே கூடிக்கொண்ட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தற்குமுன் பெலிஸ்தருடன் கூடி அவர்களோடேகூடப் பாளயத்திலே திரிந்து வந்த எபிரெயரும், சவுலோடும் யோனத்தானோடும் இருக்கிற இஸ்ரவேலரோடே கூடிக்கொண்ட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ப்பிராயீம் மலைகளில் ஒளித்துக்கொண்டிருந்த சகல இஸ்ரவேலரும் பெலிஸ்தர் முறிந்தோடுகிறதைக் கேள்விப்பட்டபோது, யுத்தத்திலே அவர்களை நெருங்கித் தொடர்ந்த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ப்பிராயீம் மலைகளில் ஒளித்துக்கொண்டிருந்த சகல இஸ்ரவேலரும் பெலிஸ்தர் முறிந்தோடுகிறதைக் கேள்விப்பட்டபோது, யுத்தத்திலே அவர்களை நெருங்கித் தொடர்ந்த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ப்படிக் கர்த்தர் அன்றையதினம் இஸ்ரவேலை ரட்சித்தார்; அந்த யுத்தம் பெத்தாவேன்மட்டும் நடந்த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ப்படிக் கர்த்தர் அன்றையதினம் இஸ்ரவேலை ரட்சித்தார்; அந்த யுத்தம் பெத்தாவேன்மட்டும் நடந்த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ஸ்ரவேலர் அன்றையதினம் மிகுந்த வருத்தம் அடைந்தார்கள்: நான் என் சத்துருக்கள் கையிலே பழிவாங்க வேண்டும், சாயங்காலமட்டும் பொறுக்காமல் எவன் போஜனம் செய்கிறானோ அவன் சபிக்கப்பட்டவன் என்று சவுல் ஜனங்களுக்கு ஆணையிட்டுச் சொல்லியிருந்தபடியால், ஜனங்களில் ஒருவரும் எவ்வளவேணும் போஜனம்பண்ணாதிருந்த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ஸ்ரவேலர் அன்றையதினம் மிகுந்த வருத்தம் அடைந்தார்கள்: நான் என் சத்துருக்கள் கையிலே பழிவாங்க வேண்டும், சாயங்காலமட்டும் பொறுக்காமல் எவன் போஜனம் செய்கிறானோ அவன் சபிக்கப்பட்டவன் என்று சவுல் ஜனங்களுக்கு ஆணையிட்டுச் சொல்லியிருந்தபடியால், ஜனங்களில் ஒருவரும் எவ்வளவேணும் போஜனம்பண்ணாதிருந்த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ேசத்து ஜனங்கள் எல்லாரும் ஒரு காட்டிலே வந்தார்கள்; அங்கே வெளியிலே தேன்கூடு கட்டியிருந்த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ஜனங்கள் காட்டிலே வந்தபோது, இதோ, தேன் ஒழுகிக்கொண்டிருந்தது; ஆனாலும் ஒருவனும் அதைத் தன் கையினாலே தொட்டுத் தன் வாயில் வைக்கவில்லை; ஜனங்கள் அந்த ஆணையினிமித்தம் பயப்பட்ட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ஜனங்கள் காட்டிலே வந்தபோது, இதோ, தேன் ஒழுகிக்கொண்டிருந்தது; ஆனாலும் ஒருவனும் அதைத் தன் கையினாலே தொட்டுத் தன் வாயில் வைக்கவில்லை; ஜனங்கள் அந்த ஆணையினிமித்தம் பயப்பட்ட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ோனத்தான் தன் தகப்பன் ஜனங்களுக்கு ஆணையிட்டதைக் கேள்விப்படவில்லை; அவன் தன் கையிலிருந்த கோலைநீட்டி, அதின் நுனியினாலே தேன்கூட்டைக் குத்தி, அதை எடுத்துத் தன் வாயிலே போட்டுக்கொண்டான்; அதினால் அவன் கண்கள் தெளிந்த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ோனத்தான் தன் தகப்பன் ஜனங்களுக்கு ஆணையிட்டதைக் கேள்விப்படவில்லை; அவன் தன் கையிலிருந்த கோலைநீட்டி, அதின் நுனியினாலே தேன்கூட்டைக் குத்தி, அதை எடுத்துத் தன் வாயிலே போட்டுக்கொண்டான்; அதினால் அவன் கண்கள் தெளிந்த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ஜனங்களில் ஒருவன்: இன்றைக்கு போஜனம் சாப்பிடுகிறவன் சபிக்கப்பட்டவன் என்று உம்முடைய தகப்பனார் ஜனங்களுக்கு உறுதியாய் ஆணையிட்டிருக்கிறார்; ஆகையினால் ஜனங்கள் விடாய்த்திருக்கிறார்கள் என்ற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ஜனங்களில் ஒருவன்: இன்றைக்கு போஜனம் சாப்பிடுகிறவன் சபிக்கப்பட்டவன் என்று உம்முடைய தகப்பனார் ஜனங்களுக்கு உறுதியாய் ஆணையிட்டிருக்கிறார்; ஆகையினால் ஜனங்கள் விடாய்த்திருக்கிறார்கள் என்ற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யோனத்தான்: என் தகப்பன் தேசத்தின் ஜனங்களைக் கலக்கப்படுத்தினார்; நான் இந்தத் தேனிலே கொஞ்சம் ருசிபார்த்ததினாலே, என் கண்கள் தெளிந்ததைப் பாருங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யோனத்தான்: என் தகப்பன் தேசத்தின் ஜனங்களைக் கலக்கப்படுத்தினார்; நான் இந்தத் தேனிலே கொஞ்சம் ருசிபார்த்ததினாலே, என் கண்கள் தெளிந்ததைப் பாருங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ன்றையதினம் ஜனங்கள் தங்களுக்கு அகப்பட்ட தங்கள் சத்துருக்களின் கொள்ளையிலே ஏதாகிலும் புசித்திருந்தால், எத்தனை நலமாயிருக்கும்; பெலிஸ்தருக்குள் உண்டான சங்காரம் மிகவும் அதிகமாயிருக்குமே என்ற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ன்றையதினம் ஜனங்கள் தங்களுக்கு அகப்பட்ட தங்கள் சத்துருக்களின் கொள்ளையிலே ஏதாகிலும் புசித்திருந்தால், எத்தனை நலமாயிருக்கும்; பெலிஸ்தருக்குள் உண்டான சங்காரம் மிகவும் அதிகமாயிருக்குமே என்ற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்கள் அன்றையதினம் மிக்மாசிலிருந்து ஆயலோன்மட்டும் பெலிஸ்தரை முறிய அடித்தபோது, ஜனங்கள் மிகவும் விடாயத்திருந்த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ஜனங்கள் கொள்ளையின்மேல் பாய்ந்து, ஆடுகளையும் மாடுகளையும் கன்றுக்குட்டிகளையும் பிடித்து, தரையிலே போட்டு அடித்து, இரத்தத்தோடும் புசித்த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ஜனங்கள் கொள்ளையின்மேல் பாய்ந்து, ஆடுகளையும் மாடுகளையும் கன்றுக்குட்டிகளையும் பிடித்து, தரையிலே போட்டு அடித்து, இரத்தத்தோடும் புசித்த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: இதோ, இரத்தத்தோடிருக்கிறதைப் புசிக்கிறதினால் ஜனங்கள் கர்த்தருக்கு ஏலாத பாவம் செய்கிறார்கள் என்று சவுலுக்கு அறிவித்தார்கள்; அவன்: நீங்கள் துரோகம்பண்ணினீர்கள்; இப்போதே ஒரு பெரிய கல்லை என்னிடத்தில் உருட்டிக்கொண்டுவாருங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: இதோ, இரத்தத்தோடிருக்கிறதைப் புசிக்கிறதினால் ஜனங்கள் கர்த்தருக்கு ஏலாத பாவம் செய்கிறார்கள் என்று சவுலுக்கு அறிவித்தார்கள்; அவன்: நீங்கள் துரோகம்பண்ணினீர்கள்; இப்போதே ஒரு பெரிய கல்லை என்னிடத்தில் உருட்டிக்கொண்டுவாருங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ங்கள் ஜனத்திற்குள்ளே போய், இரத்தத்தோடிருக்கிறதச் சாப்பிடுகிறதினாலே, கர்த்தருக்கு ஏலாத பாவம் செய்யாதபடிக்கு, அவரவர் தங்கள் மாட்டையும் அவரவர் தங்கள் ஆட்டையும் என்னிடத்தில் கொண்டுவந்து, இங்கே அடித்து, பின்பு சாப்பிடவேண்டும் என்று அவர்களுக்குச் சொல்லுங்கள் என்று கட்டளையிட்டான்; ஆகையால் ஜனங்கள் எல்லாரும் அவரவர் தங்கள் மாடுகளை அன்று இராத்திரி தாங்களே கொண்டு வந்து, அங்கே அடித்த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ங்கள் ஜனத்திற்குள்ளே போய், இரத்தத்தோடிருக்கிறதச் சாப்பிடுகிறதினாலே, கர்த்தருக்கு ஏலாத பாவம் செய்யாதபடிக்கு, அவரவர் தங்கள் மாட்டையும் அவரவர் தங்கள் ஆட்டையும் என்னிடத்தில் கொண்டுவந்து, இங்கே அடித்து, பின்பு சாப்பிடவேண்டும் என்று அவர்களுக்குச் சொல்லுங்கள் என்று கட்டளையிட்டான்; ஆகையால் ஜனங்கள் எல்லாரும் அவரவர் தங்கள் மாடுகளை அன்று இராத்திரி தாங்களே கொண்டு வந்து, அங்கே அடித்த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ங்கள் ஜனத்திற்குள்ளே போய், இரத்தத்தோடிருக்கிறதச் சாப்பிடுகிறதினாலே, கர்த்தருக்கு ஏலாத பாவம் செய்யாதபடிக்கு, அவரவர் தங்கள் மாட்டையும் அவரவர் தங்கள் ஆட்டையும் என்னிடத்தில் கொண்டுவந்து, இங்கே அடித்து, பின்பு சாப்பிடவேண்டும் என்று அவர்களுக்குச் சொல்லுங்கள் என்று கட்டளையிட்டான்; ஆகையால் ஜனங்கள் எல்லாரும் அவரவர் தங்கள் மாடுகளை அன்று இராத்திரி தாங்களே கொண்டு வந்து, அங்கே அடித்த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ின்பு சவுல் கர்த்தருக்கு ஒரு பலிபீடத்தைக் கட்டினான்; அது அவன் கர்த்தருக்குக் கட்டின முதலாவது பலிபீடம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தற்குப்பின்பு சவுல்: நாம் இந்த இராத்திரியிலே பெலிஸ்தரைத் தொடர்ந்துபோய், விடியற்கால வெளிச்சமாகுமட்டும் அவர்களைக் கொள்ளையிட்டு, அவர்களில் ஒருவரையும் மீதியாக வைக்காதிருப்போமாக என்றான். அதற்கு அவர்கள்: உம்முடைய கண்களுக்கு நலமானபடியெல்லாம் செய்யும் என்றார்கள். ஆசாரியனோ: நாம் இங்கே தேவசந்நிதியில் சேரக்கடவோம் என்றா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தற்குப்பின்பு சவுல்: நாம் இந்த இராத்திரியிலே பெலிஸ்தரைத் தொடர்ந்துபோய், விடியற்கால வெளிச்சமாகுமட்டும் அவர்களைக் கொள்ளையிட்டு, அவர்களில் ஒருவரையும் மீதியாக வைக்காதிருப்போமாக என்றான். அதற்கு அவர்கள்: உம்முடைய கண்களுக்கு நலமானபடியெல்லாம் செய்யும் என்றார்கள். ஆசாரியனோ: நாம் இங்கே தேவசந்நிதியில் சேரக்கடவோம் என்ற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தற்குப்பின்பு சவுல்: நாம் இந்த இராத்திரியிலே பெலிஸ்தரைத் தொடர்ந்துபோய், விடியற்கால வெளிச்சமாகுமட்டும் அவர்களைக் கொள்ளையிட்டு, அவர்களில் ஒருவரையும் மீதியாக வைக்காதிருப்போமாக என்றான். அதற்கு அவர்கள்: உம்முடைய கண்களுக்கு நலமானபடியெல்லாம் செய்யும் என்றார்கள். ஆசாரியனோ: நாம் இங்கே தேவசந்நிதியில் சேரக்கடவோம் என்ற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டியே: பெலிஸ்தரைத் தொடர்ந்துபோகலாமா? அவர்களை இஸ்ரவேலின் கையில் ஒப்புக்கொடுப்பீரா? என்று சவுல் தேவனிடத்தில் விசாரித்தான்; அவர் அந்த நாளிலே அவனுக்கு மறுஉத்தரவு அருளவில்லை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டியே: பெலிஸ்தரைத் தொடர்ந்துபோகலாமா? அவர்களை இஸ்ரவேலின் கையில் ஒப்புக்கொடுப்பீரா? என்று சவுல் தேவனிடத்தில் விசாரித்தான்; அவர் அந்த நாளிலே அவனுக்கு மறுஉத்தரவு அருளவில்லை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ப்பொழுது சவுல்: ஜனத்தின் தலைவர்களே, நீங்கள் எல்லாரும் இங்கே சேர்ந்துவந்து, இன்று இந்தப் பாவம் எதினாலே உண்டாயிற்று என்று பார்த்தறியுங்க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து என் குமாரனாகிய யோனத்தானிடத்தில் காணப்பட்டாலும், அவன் சாகவே சாகவேண்டும் என்று இஸ்ரவேலை ரட்சிக்கிற கர்த்தருடைய ஜீவனைக் கொண்டு சொல்லுகிறேன் என்றான்; சகல ஜனங்களுக்குள்ளும் ஒருவனும் அவனுக்குப் பிரதியுத்தரம் சொல்லவில்லை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து என் குமாரனாகிய யோனத்தானிடத்தில் காணப்பட்டாலும், அவன் சாகவே சாகவேண்டும் என்று இஸ்ரவேலை ரட்சிக்கிற கர்த்தருடைய ஜீவனைக் கொண்டு சொல்லுகிறேன் என்றான்; சகல ஜனங்களுக்குள்ளும் ஒருவனும் அவனுக்குப் பிரதியுத்தரம் சொல்லவில்லை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து என் குமாரனாகிய யோனத்தானிடத்தில் காணப்பட்டாலும், அவன் சாகவே சாகவேண்டும் என்று இஸ்ரவேலை ரட்சிக்கிற கர்த்தருடைய ஜீவனைக் கொண்டு சொல்லுகிறேன் என்றான்; சகல ஜனங்களுக்குள்ளும் ஒருவனும் அவனுக்குப் பிரதியுத்தரம் சொல்லவில்லை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தற்குப்பின் அவன் இஸ்ரவேலர் எல்லாரையும் நோக்கி: நீங்கள் அந்தப்பக்கத்திலே இருங்கள்; நானும் என் குமாரனாகிய யோனத்தானும் இந்தப்பக்கத்தில் இருப்போம் என்றான்; ஜனங்கள் சவுலைப் பார்த்து: உம்முடைய கண்களுக்கு நலமானபடி செய்யும் என்றார்கள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தற்குப்பின் அவன் இஸ்ரவேலர் எல்லாரையும் நோக்கி: நீங்கள் அந்தப்பக்கத்திலே இருங்கள்; நானும் என் குமாரனாகிய யோனத்தானும் இந்தப்பக்கத்தில் இருப்போம் என்றான்; ஜனங்கள் சவுலைப் பார்த்து: உம்முடைய கண்களுக்கு நலமானபடி செய்யும் என்றார்கள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்பொழுது சவுல் இஸ்ரவேலின் தேவனாகிய கர்த்தரை நோக்கி: நிதானமாய்க் கட்டளையிட்டு யதார்த்தத்தை விளங்கப்பண்ணும் என்றான்; அப்பொழுது யோனத்தான்மேலும் சவுலின் மேலும் சீட்டு விழுந்தது, ஜனங்களோ தப்பினார்கள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்பொழுது சவுல் இஸ்ரவேலின் தேவனாகிய கர்த்தரை நோக்கி: நிதானமாய்க் கட்டளையிட்டு யதார்த்தத்தை விளங்கப்பண்ணும் என்றான்; அப்பொழுது யோனத்தான்மேலும் சவுலின் மேலும் சீட்டு விழுந்தது, ஜனங்களோ தப்பினார்கள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எனக்கும் என் குமாரனாகிய யோனத்தானுக்கும் சீட்டுப்போடுங்கள் என்று சவுல் சொன்னபோது, யோனத்தான்மேல் சீட்டு விழுந்தது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ப்பொழுது சவுல் யோனத்தானைப்பார்த்து: நீ செய்தது என்ன? எனக்குச் சொல் என்று கேட்டான். அதற்கு யோனத்தான்: என் கையில் இருக்கிற கோலின் நுனியினாலே கொஞ்சம் தேன் எடுத்து ருசிபார்த்தேன்; அதற்காக நான் சாகவேண்டும் என்றான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ப்பொழுது சவுல் யோனத்தானைப்பார்த்து: நீ செய்தது என்ன? எனக்குச் சொல் என்று கேட்டான். அதற்கு யோனத்தான்: என் கையில் இருக்கிற கோலின் நுனியினாலே கொஞ்சம் தேன் எடுத்து ருசிபார்த்தேன்; அதற்காக நான் சாகவேண்டும் என்றான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ப்பொழுது சவுல்: யோனத்தானே, நீ சாகத்தான்வேண்டும்; இல்லாவிட்டால் தேவன் எனக்கு அதற்குச் சரியாகவும் அதற்கு அதிகமாகவும் செய்யக்கடவர் என்றான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ப்பொழுது சவுல்: யோனத்தானே, நீ சாகத்தான்வேண்டும்; இல்லாவிட்டால் தேவன் எனக்கு அதற்குச் சரியாகவும் அதற்கு அதிகமாகவும் செய்யக்கடவர் என்றான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ஜனங்களோ சவுலை நோக்கி: இஸ்ரவேலிலே இந்தப் பெரிய இரட்சிப்பைச் செய்த யோனத்தான் கொலைசெய்யப்படலாமா? அது கூடாது; அவன் தலையில் இருக்கிற ஒரு மயிரும் தரையிலே விழப்போகிறதில்லை என்று கர்த்தருடைய ஜீவனைக்கொண்டு ஆணையிட்டுச் சொல்லுகிறோம்; தேவன் துணை நிற்க அவன் இன்று காரியத்தை நடப்பித்தான் என்றார்கள்; அப்படியே யோனத்தான் சாகாதபடிக்கு, ஜனங்கள் அவனைத் தப்புவித்தார்கள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ஜனங்களோ சவுலை நோக்கி: இஸ்ரவேலிலே இந்தப் பெரிய இரட்சிப்பைச் செய்த யோனத்தான் கொலைசெய்யப்படலாமா? அது கூடாது; அவன் தலையில் இருக்கிற ஒரு மயிரும் தரையிலே விழப்போகிறதில்லை என்று கர்த்தருடைய ஜீவனைக்கொண்டு ஆணையிட்டுச் சொல்லுகிறோம்; தேவன் துணை நிற்க அவன் இன்று காரியத்தை நடப்பித்தான் என்றார்கள்; அப்படியே யோனத்தான் சாகாதபடிக்கு, ஜனங்கள் அவனைத் தப்புவித்தார்கள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ஜனங்களோ சவுலை நோக்கி: இஸ்ரவேலிலே இந்தப் பெரிய இரட்சிப்பைச் செய்த யோனத்தான் கொலைசெய்யப்படலாமா? அது கூடாது; அவன் தலையில் இருக்கிற ஒரு மயிரும் தரையிலே விழப்போகிறதில்லை என்று கர்த்தருடைய ஜீவனைக்கொண்டு ஆணையிட்டுச் சொல்லுகிறோம்; தேவன் துணை நிற்க அவன் இன்று காரியத்தை நடப்பித்தான் என்றார்கள்; அப்படியே யோனத்தான் சாகாதபடிக்கு, ஜனங்கள் அவனைத் தப்புவித்தார்கள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சவுல் பெலிஸ்தரைத் தொடராமல் திரும்பிவிட்டான்; பெலிஸ்தரும் தங்கள் ஸ்தலத்திற்குப் போய்விட்டார்கள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இப்படிச் சவுல் இஸ்ரவேலை ஆளுகிற ராஜ்யபாரத்தைப் பெற்றுக்கொண்டு, சுற்றிலும் இருக்கிற தன்னுடைய எல்லாச் சத்துருக்களுமாகிய மோவாபியருக்கும், அம்மோன் புத்திரருக்கும், ஏதோமியருக்கும், சோபாவின் ராஜாக்களுக்கும், பெலிஸ்தருக்கும் விரோதமாக யுத்தம் பண்ணி, எவர்கள் மேல் படையெடுத்தானோ, அவர்களையெல்லாம் அடக்கினான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இப்படிச் சவுல் இஸ்ரவேலை ஆளுகிற ராஜ்யபாரத்தைப் பெற்றுக்கொண்டு, சுற்றிலும் இருக்கிற தன்னுடைய எல்லாச் சத்துருக்களுமாகிய மோவாபியருக்கும், அம்மோன் புத்திரருக்கும், ஏதோமியருக்கும், சோபாவின் ராஜாக்களுக்கும், பெலிஸ்தருக்கும் விரோதமாக யுத்தம் பண்ணி, எவர்கள் மேல் படையெடுத்தானோ, அவர்களையெல்லாம் அடக்கினான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இப்படிச் சவுல் இஸ்ரவேலை ஆளுகிற ராஜ்யபாரத்தைப் பெற்றுக்கொண்டு, சுற்றிலும் இருக்கிற தன்னுடைய எல்லாச் சத்துருக்களுமாகிய மோவாபியருக்கும், அம்மோன் புத்திரருக்கும், ஏதோமியருக்கும், சோபாவின் ராஜாக்களுக்கும், பெலிஸ்தருக்கும் விரோதமாக யுத்தம் பண்ணி, எவர்கள் மேல் படையெடுத்தானோ, அவர்களையெல்லாம் அடக்கினான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வன் பலத்து, அமலேக்கியரை முறிய அடித்து, இஸ்ரவேலரைக் கொள்ளையிடுகிற யாவர் கைக்கும் அவர்களை நீங்கலாக்கி இரட்சித்தான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வன் பலத்து, அமலேக்கியரை முறிய அடித்து, இஸ்ரவேலரைக் கொள்ளையிடுகிற யாவர் கைக்கும் அவர்களை நீங்கலாக்கி இரட்சித்தான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சவுலுக்கு இருந்த குமாரர்: யோனத்தான், இஸ்வி, மல்கிசூவா என்பவர்கள்; அவனுடைய இரண்டு குமாரத்திகளில், மூத்தவள் பேர் மேரப், இளையவள் பேர் மீகாள்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சவுலுக்கு இருந்த குமாரர்: யோனத்தான், இஸ்வி, மல்கிசூவா என்பவர்கள்; அவனுடைய இரண்டு குமாரத்திகளில், மூத்தவள் பேர் மேரப், இளையவள் பேர் மீகாள்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சவுலுடைய மனைவியின் பேர் அகினோவாம், அவள் அகிமாசின் குமாரத்தி: அவனுடைய சேனாபதியின்பேர் அப்னேர், அவன் சவுலுடைய சிறியதகப்பனாகிய நேரின் குமாரன்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சவுலுடைய மனைவியின் பேர் அகினோவாம், அவள் அகிமாசின் குமாரத்தி: அவனுடைய சேனாபதியின்பேர் அப்னேர், அவன் சவுலுடைய சிறியதகப்பனாகிய நேரின் குமாரன்.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கீஸ் சவுலின் தகப்பன்; அப்னேரின் தகப்பனாகிய நேர் ஆபியேலின் குமாரன்.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சவுல் இருந்த நாளெல்லாம் பெலிஸ்தரின் மேல் கடினமான யுத்தம் நடந்தது; சவுல் ஒரு பராக்கிரமசாலியையாகிலும் ஒரு பலசாலியையாகிலும் காணும்போது, அவர்கள் எல்லாரையும் தன்னிடமாகச் சேர்த்துக்கொள்ளுவான்.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சவுல் இருந்த நாளெல்லாம் பெலிஸ்தரின் மேல் கடினமான யுத்தம் நடந்தது; சவுல் ஒரு பராக்கிரமசாலியையாகிலும் ஒரு பலசாலியையாகிலும் காணும்போது, அவர்கள் எல்லாரையும் தன்னிடமாகச் சேர்த்துக்கொள்ளுவ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3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ఆ దినము సౌలు కుమారుడైన యోనాతాను తన .. తండ్రితో ఏమియు చెప్పక తన ఆయుధములను మోయు పడుచువానిని పిలి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వతలనున్న ఫిలిష్తీయుల దండు కావలివారిని హతముచేయ పోదము రమ్మ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సౌలు గిబియా అవతల మిగ్రోనులో దానిమ్మచెట్టు క్రింద దిగియుండెను, అతని యొద్దనున్న జనులు దాదాపు ఆ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ందలమం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షిలోహులో యెహోవాకు యాజకుడగు ఏలీయొక్క కుమారుడైన ఫీనెహాసుకు పుట్టిన ఈకాబోదు యొక్క సహోదరుడ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హీటూబునకు జననమైన అహీయా ఏఫోదు ధరించుకొని అక్కడ ఉండెను. యోనాతాను వెళ్లిన సంగతి జనులకు తెలియక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యోనాతాను ఫిలిష్తీయుల దండు కావలివారున్న స్థలము నకు పో జూచిన దారియగు కనుమల నడుమ ఇవతల ఒక సూ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ట్టును అవతల ఒక సూదిగట్టును ఉండెను, వాటిలో ఒకదాని పేరు బొస్సేసు రెండవదానిపేరు సెన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ఒకదాని కొమ్ము మిక్మషు ఎదుట ఉత్తరపువైపునను, రెండవదాని కొమ్ము గిబియా యెదుట దక్షిణపువైపునను ఉ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యోనాతానుఈ సున్నతిలేని వారి దండు కాపరులమీదికి పోదము రమ్ము, యెహోవా మన కార్యమును సాగించునేమ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ేకులచేతనైనను కొద్దిమందిచేతనైనను రక్షించుటకు యెహోవాకు అడ్డమా అని తన ఆయుధ ములు మోయువానితో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తడునీ మనస్సులో ఉన్నదంతయు చేయుము, పోదము రమ్ము. నీ యిష్టాను సారముగా నేను నీకు తోడుగా నున్నాన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ప్పుడు యోనాతానుమనము వారి దగ్గరకు పోయి మనలను వారికి అగుపరుచుకొంద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వారు మనలను చూచిమేము మీ యొద్దకు వచ్చు వరకు అక్కడ నిలువుడని చెప్పిన యెడల వారియొద్దకు పోక మనమున్నచో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లుచుద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మాయొద్దకు రండని వారు చెప్పినయెడల యెహోవా వారిని మనచేతికి అప్ప గించెనని దానిచేత గుర్తించి మన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దమని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వీరిద్దరు తమ్మును తాము ఫిలిష్తీయుల దండుకాపరులకు అగుపరుచుకొనిరి. అప్పుడే ఫిలిష్తీయులుచూడుడి, తా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గియుండిన గుహలలోనుండి హెబ్రీయులు బయలుదేరి వచ్చుచున్నారని చెప్పుకొను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యోనా తానును అతని ఆయుధములను మోయువానిని పిలిచిమేము మీకు ఒకటి చూపింతుము రండని చెప్పిన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తానునా వెనుక రమ్ము, యెహోవా ఇశ్రాయేలీ యుల చేతికి వారినప్పగించెనని తన ఆయుధములు మోయు వానితో చెప్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తడును అతని వెనుక అతని ఆయుధములు మోయువాడును తమ చేతులతోను కాళ్లతోను ప్రాకి యెక్కిరి. ఫిలిష్తీయ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తాను దెబ్బకు పడగా అతనివెనుక వచ్చు అతని ఆయుధములు మోయు వాడు వారిని చం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యోనాతానును అతని ఆయు ధములు మోయు వాడును చేసిన ఆ మొదటి వధయందు దాదాపుగా ఇరువదిమంది పడిరి; ఒక దినమ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ఒక కాడి యెడ్లు దున్ను అరయెకరము నేల పొడుగున అది జరి 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దండులోను పొలములోను జనులందరిలోను మహా భయకంపము కలిగెను. దండు కావలివారును దోపుడు గాండ్ర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ీతినొందిరి; నేలయదిరెను. వారు ఈ భయము దైవికమని భావ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దండువారు చెదిరిపోయి బొత్తిగా ఓడిపోవుట బెన్యామీనీయుల గిబియాలో నున్న సౌలు యొక్క వేగులవారికి కనబడ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సౌలుమీరు లెక పెట్టి మనయొద్ద లేనివారెవరో చూడుడని తనయొద్దనున్న జనులతో చెప్పెను. వారు లెక్క చ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తానును అతని ఆయుధములు మోయువాడును లేరని తెలిసి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దేవుని మందసము అప్పుడు ఇశ్రాయేలీయులయొద్ద ఉండగాదేవుని మందసమును ఇక్కడికి తీసికొనిరమ్మని సౌ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హీయాకు సెలవ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సౌలు యాజకునితో మాటలాడుచుండగా ఫిలిష్తీయుల దండులో ధ్వని మరి యెక్కువగా వినబడెను; కాబట్టి సౌ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ాజకునితోనీ చెయ్యి వెనుకకు తీయుమని చెప్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తానును తనయొద్ద నున్న జనులందరును కూడుకొని యుద్ధమునకు చొరబడిరి. వారు రాగా ఫిలిష్తీయులు కలవరప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ఒకరినొకరు హతము చేసికొను చ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మరియు అంతకుమునుపు ఫిలిష్తీయుల వశముననున్నవారై చుట్టునున్న ప్రాంతములలో నుండి వారితోకూడ దండు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ిన హెబ్రీయులు సౌలు నొద్దను యోనాతానునొద్దను ఉన్న ఇశ్రాయేలీ యులతో కలిసికొనవలెనని ఫిలిష్తీయ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డి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అదియు గాక ఎఫ్రాయిము మన్యములో దాగియున్న ఇశ్రాయేలీయులును ఫిలిష్తీయులు పారిపోయిరని విని యుద్ధమం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ని తరుముటలో క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ఆ దినమున యెహోవా ఇశ్రాయేలీయులను ఈలాగున రక్షించెను. యుద్ధము బేతావెను అవతలకు సాగగా ఆ దినమ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శ్రాయేలీయులు చాలా బడలిక నొంద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నేను నా శత్రువులమీద పగ తీర్చుకొనక మునుపు, సాయంత్రము కాకమునుపు భోజనము చేయువాడు శపింపబడును అనిసౌ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నులచేత ప్రమాణము చేయించెను, అందువలన జనులు ఏమియు తినక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జనులందరు ఒక అడవిలోనికి రాగా అక్కడ నేలమీద తేనె కన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జనులు ఆ అడవిని జొరగా తేనె కాలువ కట్టియుండెను గాని జనులు తాము చేసిన ప్రమాణమునకు భయపడి ఒక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య్యి నోటపెట్ట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అయితే యోనాతాను తన తండ్రి జనులచేత చేయించిన ప్రమాణము వినలేదు. గనుక తన చేతికఱ్ఱ చాపి దాని కొ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ేనె పట్టులో ముంచి తన చెయ్యి నోటిలో పెట్టుకొనగా అతని కన్నులు ప్రకాశ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జనులలో ఒకడునీ తండ్రి జనులచేత ప్రమాణము చేయించిఈ దినమున ఆహారము పుచ్చుకొనువాడు శపింపబడున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ఖండితముగా ఆజ్ఞాపించియున్నాడు; అందుచేతనే జనులు బహు బడలియున్నార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అందుకు యోనాతాను అందుచేత నా తండ్రి జనులను కష్టపెట్టినవాడాయెను; నేను ఈ తేనె కొంచెము పుచ్చుకొ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త్రమున నా కన్నులు ఎంత ప్రకాశించుచున్నవో చూడు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జనులు తాము చిక్కించుకొనిన తమ శత్రువుల దోపుళ్లవలన బాగుగా భోజనము చేసినయెడల వారు ఫిలిష్తీయులను మ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ధికముగా హతము చేసియుందుర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ఆ దినమున జనులు ఫిలిష్తీయులను మిక్మషునుండి అయ్యాలోను వరకు హతముచేయగా జనులు బహు బడలిక నొంద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జనులు దోపుడుమీద ఎగబడి, గొఱ్ఱలను ఎడ్లను పెయ్యలను తీసికొని నేలమీద వాటిని వధించి రక్తముతోన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క్షించినంద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జనులు రక్తముతోనే తిని యెహోవా దృష్టికి పాపము చేయుచున్నారని కొందరు సౌలునకు తెలియజేయగా అతడుమీ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శ్వాస ఘాతకులైతిరి; పెద్ద రాయి యొకటి నేడు నా దగ్గరకు దొర్లించి తెండని చెప్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మీరు అక్కడక్కడికి జనుల మధ్యకు పోయి, అందరు తమ యెద్దులను తమ గొఱ్ఱలను నాయొద్దకు తీసికొనివ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క్కడ వధించి భక్షింపవలెను; రక్తముతో మాంసము తిని యెహోవా దృష్టికి పాపము చేయకుడని వారితో చప్పుడ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ందరిని పంపెను. కాబట్టి జనులందరు ఆ రాత్రి తమ తమ యెద్దులను తీసికొని వచ్చి అక్కడ వధిం 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మరియు సౌలు యెహోవాకు ఒక బలిపీఠమును కట్టించెను. యెహోవాకు అతడు కట్టించిన మొదటి బలిపీఠము అద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అంతటమనము రాత్రియందు ఫిలిష్తీయులను తరిమి తెల్లవారువరకు వారిని కలతపెట్టి, శేషించువా డొకడును లేకుం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తము రండి అని సౌలు ఆజ్ఞ ఇయ్యగా జనులునీ దృష్టికి ఏది మంచిదో అది చేయుమనిరి. అంతట సౌలుయాజకుడు ఇక్కడన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న్నాడు, దేవునియొద్ద విచారణ చేయుదము రండని చెప్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సౌలుఫిలిష్తీయుల వెనుక నేను దిగిపోయిన యెడల నీవు ఇశ్రాయేలీయుల చేతికి వారి నప్పగింతువా అ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ునియొద్ద విచారణ చేయగా, ఆ దినమున ఆయన అతనికి ప్రత్యుత్తరమియ్యక 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అందువలన సౌలుజనులలో పెద్దలు నా యొద్దకు వచ్చి నేడు ఎవరివలన ఈ పాపము కలిగెనో అది విచారింప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నా కుమారుడైన యోనాతాను వలన కలిగినను వాడు తప్పక మరణమవునని ఇశ్రాయేలీ యులను రక్షించు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ీవముతోడని నేను ప్రమా ణము చేయుచున్నాననెను. అయితే జనులందరిలో అతనికి ప్రత్యుత్తరమిచ్చిన వాడు ఒక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ేక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మీరు ఒక తట్టునను నేనును నా కుమారుడగు యోనాతానును ఒక తట్టునను ఉండవలెనని అతడు జనులందరితో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నులునీ దృష్టికి ఏది మంచిదో అది చేయుమని సౌలుతో చెప్ప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అప్పుడు సౌలుఇశ్రాయేలీయులకు దేవుడవైన యెహోవా, దోషిని కనుపరచుమని ప్రార్థింపగా సౌలు పేరటను యోనాత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ేరటను చీటిపడెను గాని జనులు తప్పించు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నాకును నా కుమారుడైన యోనాతానునకును చీట్లు వేయుడని సౌలు ఆజ్ఞ ఇయ్యగా యోనాతాను పేరట చీటి ప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నీవు చేసినదేదో నాతో చెప్పుమని యోనాతానుతో అనగా యోనాతానునా చేతికఱ్ఱకొనతో కొంచెము తేనె పుచ్చుకొ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ట వాస్తవమే; కొంచెము తేనెకై నేను మరణమొందవలసి వచ్చినదని అతనితో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అందుకు సౌలుయోనాతానా, నీవు అవశ్యముగా మరణమవుదువు, నేను ఒప్పుకొనని యెడల దేవుడు నాకు గొప్ప అపాయ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ుగజేయునుగాక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​అయితే జనులు సౌలుతోఇశ్రాయేలీయులకు ఇంత గొప్ప రక్షణ కలుగ జేసిన యోనాతాను మరణమవు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దెన్నటికినికూడదు. దేవుని సహాయముచేత ఈ దినమున యోనాతాను మనలను జయము నొందించెను; యెహోవా జీవము తోడు అ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లవెండ్రుకలలో ఒకటియు నేల రాలదని చెప్పి యోనాతాను మరణము కాకుండ జనులు అతని రక్ష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​అప్పుడు సౌలు ఫిలిష్తీయులను తరుముట మాని వెళ్లిపోగా ఫిలిష్తీయులు తమ స్థలమునకు వెళ్ల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​ఈలాగున సౌలు ఇశ్రాయేలీయులను ఏలుటకు అధి కారము నొందినవాడై నఖముఖాల వారి శత్రువులైన మాయాబీయులతో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మ్మోనీయులతోను ఎదోమీ యులతోను సోబాదేశపు రాజులతోను ఫిలిష్తీయులతోను యుద్ధము చేసెను. ఎవరిమీదికి అత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యెనో వారి నందరిని ఓడ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​మరియు అతడు దండునుకూర్చి అమాలేకీయులను హతముచేసి ఇశ్రాయేలీయులను కొల్ల సొమ్ముగా పెట్టినవారి చేతి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ుండి వారిని విడి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​సౌలునకు పుట్టిన కుమారుల పేర్లు ఏవనగా, యోనా తాను ఇష్వీ మెల్కీషూవ; అతని యిద్దరు కుమార్తెల పేర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ఏవనగా పెద్దదానిపేరు మేరబు చిన్న దానిపేరు మీకా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​సౌలుయొక్క భార్యకు అహీనోయమని పేరు, ఈమె అహిమయస్సు కుమార్తె. అతని సైన్యాధిపతి పేరు అబ్నేరు, ఇత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ౌలునకు పిన తండ్రియైన నేరు కుమారు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​​సౌలు తండ్రియగు కీషును అబ్నేరు తండ్రి యగు నేరును అబీయేలు కుమార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​​సౌలు బ్రదికిన దినములన్నియు ఫిలిష్తీయులతో ఘోర యుద్ధము జరుగగా తాను చూచిన బలాఢ్యుల నంద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ాక్రమశాలులనందరిని తనయొద్దకు చేర్చు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2026-10-21T04:47:34Z</dcterms:created>
  <dcterms:modified xsi:type="dcterms:W3CDTF">2026-10-21T04:47:34Z</dcterms:modified>
  <dc:title>1 సమూయేలు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