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வீட்டைக் கட்டாராகில், அதைக் கட்டுகிறவர்களின் பிரயாசம் விருதா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வீட்டைக் கட்டாராகில், அதைக் கட்டுகிறவர்களின் பிரயாசம் விருதா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நகரத்தைக் காவாராகில் காவலாளர் விழித்திருக்கிறது விருதா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நகரத்தைக் காவாராகில் காவலாளர் விழித்திருக்கிறது விருதா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அதிகாலையில் எழுந்து நேரப்பட வேலையிலே தரித்து, வருத்தத்தின் அப்பத்தைச் சாப்பிடுகிறதும் விருதா; அவரே தமக்குப் பிரியமானவனுக்கு நித்திரை அளிக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பிள்ளைகள் கர்த்தரால் வரும் சுதந்தரம், கர்ப்பத்தின் கனி அவரால் கிடைக்கும் பல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ாலவயதின் குமாரர் பலவான் கையிலுள்ள அம்புகளுக்கு ஒப்பாயிருக்கிறார்கள்.அவைகளால் தன் அம்பறாத்தூணியை நிரப்பின புருஷன் பாக்கியவான்; அவர்கள் நாணமடையாமல் ஒலிமுகவாசலில் சத்துருக்களோடே பேசு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ாலவயதின் குமாரர் பலவான் கையிலுள்ள அம்புகளுக்கு ஒப்பாயிருக்கிறார்கள்.அவைகளால் தன் அம்பறாத்தூணியை நிரப்பின புருஷன் பாக்கியவான்; அவர்கள் நாணமடையாமல் ஒலிமுகவாசலில் சத்துருக்களோடே பேசு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79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যদি প্রভু বয়ং একটি বাড়ী না তৈরী করেন, তাহলে নির্মাণকারীরা বৃথাই তাদের সময় নষ্ট করছে| যদি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য়ং শহরের নজরদারি না করেন তাহলে রক্ষী বৃথাই তার সময় নষ্ট কর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জীবিকার জন্য ভোরে ওঠা এবং অধিক রাত পর্য়ন্ত কাজ করা অবশ্যই সময়ের অপচয| ঈশ্বর যাদের ভালোবাস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রাত্রে সুনিদ্রা দ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শিশুরা ঈশ্বরেরই উপহার| তারা হল মাযের গর্ভ থেকে পাওয়া পুরস্কা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একজন যুবকের ছেলেরা একজন সৈনিকের তূণের ভেতর থেকে বেরিয়ে আসা তীরের ম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য়ে লোক তার তূণকে সন্তান দ্বারা পূর্ণ করে সে ধন্য হবে|সেই লোক কখনই পরাজিত হবে না| নগ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টকগুলিতে, তার সন্তানরা তাকে তার শত্রুদের বিরুদ্ধে প্রতিরোধ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2026-10-21T08:33:56Z</dcterms:created>
  <dcterms:modified xsi:type="dcterms:W3CDTF">2026-10-21T08:33:56Z</dcterms:modified>
  <dc:title>গীতসংহিতা : 127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