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படியும் அவர்கள்: அல்லேலூயா என்று சொல்லி ஆர்ப்பரித்தார்கள். அவளுடைய புகை என்றென்றைக்கும் எழும்பு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த்தத்தில் தோய்க்கப்பட்ட வஸ்திரத்தைத் தரித்திருந்தார்; அவருடைய நாமம் தேவனுடைய வார்த்தை என்ப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தி ராஜா, கர்த்தாதி கர்த்தா என்னும் நாமம் அவருடைய வஸ்திரத்தின்மேலும் அவருடைய தொடையின்மேலும் எழுதப்பட்ட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ഞാൻ സ്വർഗ്ഗത്തിൽ വലിയോരു പുരുഷാരത്തിന്റെ മഹാഘോഷം പോലെ കേട്ടതു: ഹല്ലെലൂയ്യാ! രക്ഷ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വും ശക്തിയും നമ്മുടെ ദൈവത്തിന്ന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േശ്യാവൃത്തികൊണ്ടു ഭൂമിയെ വഷളാക്കിയ മഹാവേശ്യക്കു അവൻ ശിക്ഷ വിധിച്ചു തന്റെ ദാസന്മാരുടെ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ുടെ കയ്യിൽനിന്നു ചോദിച്ചു പ്രതികാരം ചെയ്കകൊണ്ടു അവന്റെ ന്യായവിധികൾ സത്യവും നീതിയുമുള്ള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പിന്നെയും: ഹല്ലെലൂയ്യാ! അവളുടെ പുക എന്നെന്നേക്കും പൊങ്ങ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രുപത്തുനാലു മൂപ്പന്മാരും നാലു ജീവികളും: ആമേൻ, ഹല്ലെലൂയ്യാ! എന്നു പറഞ്ഞു സിംഹാസനത്തിൽ ഇ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െ 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ത്തിന്റെ സകലദാസന്മാരും ഭക്തന്മാരുമായി ചെറിയവരും വലിയവരും ആയുള്ളോരേ, അവനെ വാഴ്ത്തു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ോരു ശബ്ദം സിംഹാസനത്തിൽ നിന്ന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പ്പോൾ വലിയ പുരുഷാരത്തിന്റെ ഘോഷംപോലെയും പെരുവെള്ളത്തിന്റെ ഇരെച്ചൽപോലെയും തകർ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മുഴക്കംപോലെയും ഞാൻ കേട്ടതു; ഹല്ലെലൂയ്യാ! സർവ്വശക്തിയുള്ള നമ്മുടെ ദൈവമായ കർത്താവു രാജത്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ാം സന്തോഷിച്ചു ഉല്ലസിച്ചു അവന്നു മഹത്വം കൊടുക്കുക; കുഞ്ഞാടിന്റെ കല്യാണം വന്നുവല്ലോ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ന്തയും തന്നെത്താൻ ഒരു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ൾക്കു ശുദ്ധവും ശുഭ്രവുമായ വിശേഷവസ്ത്രം ധരിപ്പാൻ കൃപ ലഭിച്ചിരിക്കുന്നു; ആ വിശേഷ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്മാരുടെ നീതിപ്രവൃത്തിക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അവൻ എന്നോടു: കുഞ്ഞാടിന്റെ കല്യാണസദ്യെക്കു ക്ഷണിക്കപ്പെട്ടവർ ഭാഗ്യവാന്മാർ എന്നു എഴുതു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ഇതു ദൈവത്തിന്റെ സത്യവചനം എന്നും എന്ന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അവനെ നമസ്കരിക്കേണ്ടതിന്നു അവന്റെ കാൽക്കൽ വീണു; അപ്പോൾ അവൻ എന്നോടു: അതരുതു: ഞാൻ നിന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വിന്റെ സാക്ഷ്യം ഉള്ള നിന്റെ സഹോദരന്മാർക്കും സഹഭൃത്യനത്രേ; ദൈവത്തെ നമസ്കരിക്ക; യേശ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മോ പ്രവചനത്തിന്റെ ആത്മാവു തന്ന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ന്തരം സ്വർഗ്ഗം തുറന്നിരിക്കുന്നതു ഞാൻ കണ്ടു; ഒരു വെള്ളക്കുതിര പ്രത്യക്ഷമായി; അ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വന്നു വിശ്വസ്തനും സത്യവാനും എന്നും പേർ. അവൻ നീതിയോടെ വിധിക്കയും പോരാട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കണ്ണു അഗ്നിജ്വാല, തലയിൽ അനേകം രാജമുടികൾ; എഴുതീട്ടുള്ള ഒരു നാമവും അവന്നുണ്ട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ല്ലാതെ ആർക്കും അറിഞ്ഞ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രക്തം തളിച്ച ഉടുപ്പു ധരിച്ചിരിക്കുന്നു; അവന്നു ദൈവവചനം എന്നു പേർ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്വർഗ്ഗത്തിലെ സൈന്യം നിർമ്മലവും ശുഭ്രവുമായ വിശേഷ വസ്ത്രം ധരിച്ചു വെള്ളക്കുതിരപ്പുറത്തു കയറി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ാതികളെ വെട്ടുവാൻ അവന്റെ വായിൽ നിന്നു മൂർച്ചയുള്ളവാൾ പുറപ്പെടുന്നു; അവൻ ഇരിമ്പുകോൽ കൊണ്ട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യക്കും; സർവ്വശക്തിയുള്ള ദൈവത്തിന്റെ കോപവും ക്രോധവുമായ മദ്യത്തിന്റെ ചക്കു അവൻ മെ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രാജാധിരാജാവും കർത്താധികർത്താവും എന്ന നാമം അവന്റെ ഉടുപ്പിന്മേലും തുടമേലും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ഒരു ദൂതൻ സൂര്യനിൽ നില്ക്കുന്നതു ഞാൻ കണ്ടു; അവൻ ആകാശമദ്ധ്യേ പറക്കുന്ന സകല പക്ഷികളോട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ാജാക്കന്മാരുടെ മാംസവും സഹസ്രാധിപന്മാരുടെ മാംസവും വീരന്മാരുടെ മാംസവും കുതിരക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പ്പുറത്തിരിക്കുന്നവരുടെയും മാംസവും സ്വതന്ത്രന്മാരും ദാസന്മാരും ചെറിയവരും വലിയവര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ടെയും മാംസവും തിന്മാൻ മഹാദൈവത്തിന്റെ അത്താഴത്തിന്നു വന്നു കൂടുവിൻ എന്നു ഉറക്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ുതിരപ്പുറത്തിരിക്കുന്നവനോടും അവന്റെ സൈന്യത്തോടും യുദ്ധം ചെയ്‍വാൻ മൃഗവും ഭൂരാജാ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ൈന്യങ്ങളും ഒന്നിച്ചു വന്നു കൂടിയ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ൃഗത്തെയും അതിന്റെ മുമ്പാകെ താൻ ചെയ്ത അടയാളങ്ങളാൽ മനുഷ്യരെ ചതിച്ചു മൃഗത്തിന്റെ മുദ്ര ഏല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പ്രതിമയെ നമസ്കരിപ്പിക്കയും ചെയ്ത കള്ളപ്രവാചകനെയും പിടിച്ചു കെട്ടി ഇരുവരെയും ഗന്ധകം കത്ത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പ്പൊയ്കയിൽ ജീവനോടെ തള്ള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േഷിച്ചവരെ കുതിരപ്പുറത്തിരിക്കുന്നവന്റെ വായിൽ നിന്നു പുറപ്പെടുന്ന വാൾകൊണ്ടു കൊന്നു അവരുടെ 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 സകല പക്ഷികൾക്കും തൃപ്ത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2026-10-20T09:19:11Z</dcterms:created>
  <dcterms:modified xsi:type="dcterms:W3CDTF">2026-10-20T09:19:11Z</dcterms:modified>
  <dc:title>വെളിപാട്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