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ூகியனான பில்தாத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ந்தமட்டும் இப்படிப்பட்டவைகளைப் பேசுவீர்? எதுவரைக்கும் உம்முடைய வாயின் வார்த்தைகள் பலமான காற்றைப்போல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ந்தமட்டும் இப்படிப்பட்டவைகளைப் பேசுவீர்? எதுவரைக்கும் உம்முடைய வாயின் வார்த்தைகள் பலமான காற்றைப்போல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நியாயத்தைப் புரட்டுவாரோ? சர்வவல்லவர் நீதியைப் புரட்டுவார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ள்ளைகள் அவருக்கு விரோதமாய்ப் பாவஞ்செய்திருந்தாலும் அவர்களுடைய பாதகத்தின் ஆக்கினைக்கு அவர்களை அவர் ஒப்புக்கொடுத்திருந்தா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தேவனை ஏற்கனவே தேடி, சர்வவல்லவரை நோக்கி விண்ணப்பஞ்செய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த்தமும் செம்மையுமாய் இருந்தீரேயானால், அப்பொழுது அவர் உமக்காக விழித்து நீதியுள்ள உம்முடைய வாசஸ்தலத்தைச் சாங்கோபாங்கமாக்க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த்தமும் செம்மையுமாய் இருந்தீரேயானால், அப்பொழுது அவர் உமக்காக விழித்து நீதியுள்ள உம்முடைய வாசஸ்தலத்தைச் சாங்கோபாங்கமாக்க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துவக்கம் அற்பமாயிருந்தாலும் உம்முடைய முடிவு சம்பூரணம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, நீர் முந்தி தலைமுறையாரிடத்தில் விசாரித்து, அவர்கள் முன்னோர்களின் செய்தியை ஆராய்ந்துபா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ம் நேற்று உண்டானவர்கள், ஒன்றும் அறியோம்; பூமியின்மேல் நம்முடைய நாட்கள் நிழலைப்போல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உமக்கு உபதேசித்து, உமக்குத் தெரிவித்து, தங்கள் இருதயத்திலிருக்கும் நியாயங்களை வெளிப்படுத்துவார்கள் அல்லவா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றில்லாமல நாணல் ஓங்கி வளருமோ? தண்ணீரில்லாமல் கோரைப்புல் முளைக்கும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இன்னும் பச்சையாயிருக்கும்போதே, அறுக்கப்படாதிருந்தும் மற்ற எந்தப் புல்லைப்பார்க்கிலும் சீக்கிரமாய் வாடிப்போம் அல்லவ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ை மறக்கிற எல்லாருடைய வழிகளும் அப்படியே இருக்கும்; மாயக்காரரின் நம்பிக்கை அழிந்து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ை மறக்கிற எல்லாருடைய வழிகளும் அப்படியே இருக்கும்; மாயக்காரரின் நம்பிக்கை அழிந்து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வீண் எண்ணம் அற்றுப்போய், அவனுடைய நம்பிக்கை சிலந்திப்பூச்சி வீடுபோல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அதின் வீட்டின்மேல் சாய்ந்தால், அது நிலைக்கமாட்டாது; அதைப் பிடித்தால், அது நிற்க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அதின் வீட்டின்மேல் சாய்ந்தால், அது நிலைக்கமாட்டாது; அதைப் பிடித்தால், அது நிற்க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ெயில் எரிக்காததற்கு முன்னே அவன் பச்சைக்கொடி, அதின் கொடிகள் அவன் தோட்டத்தின்மேலே பட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ெயில் எரிக்காததற்கு முன்னே அவன் பச்சைக்கொடி, அதின் கொடிகள் அவன் தோட்டத்தின்மேலே பட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வேர்கள் கற்குவியலில்சிக்கி கற்பாறையை நா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அதினிடத்தில் இராதபடிக்கு நிர்மூலமானபின், அது இருந்த இடம் உன்னை நான் கண்டதில்லையென்று மறுதலி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அவன் வழியின் மகிழ்ச்சி இப்படியே போகிறது; ஆனாலும் வேறே பேர் மண்ணிலிருந்து முளை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தேவன் உத்தமனை வெறுக்கிறதுமில்லை, பொல்லாதவர்களுக்குக் கைகொடுக்கிறதும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னி அவர் உம்முடைய வாயை நகைப்பிலும், உம்முடைய உதடுகளைக் கெம்பீரத்தினாலும் நிரப்ப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ைப் பகைக்கிறவர்கள் வெட்கத்தால் மூடப்படுவார்கள்; துன்மார்க்கருடைய கூடாரம் அழிந்துபோ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ે બિલ્દાદ શૂહીએ અયૂબને જવાબ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તું ક્યાં સુધી આવી વાતો કર્યા કરીશ? તારા તોફાની શબ્દો ક્યાં સુધી વંટોળિયાની જેમ તારા મુખ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કળ્યા કર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શું દેવ અન્યાય કરે છે? સર્વસમર્થ દેવ, જે વાત સાચી છે તેને શું બદલ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ો તારા સંતાનોએ તેમની વિરૂદ્ધ પાપ કર્યા હશે, તો તેણે તેમને તે માટે સજા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ો તું ખંતથી દેવની શોધ કરશે અને એમની કરુણા યાચ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તું જો પવિત્ર અને સારો હોઇશ તો એ તને ઝડપથી મદદ કરવા આવશે અને તને તારાં કાયદેસરના ઘરને, પા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તારી પાસે પહેલા હતું તેના કરતા ઘણું વધારે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ું પહેલાની પેઢીઓને પૂછી જો! જાણી લે આપણા પિતૃઓ શું શીખ્યા હત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પણે તો આજકાલના છીએ, અને કાંઇજ જાણતા નથી. અહીં પૃથ્વી પરનું આપણું જીવન પડછાયા જેવું અલ્પ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 કદાચ તને શીખવી શકશે. કદાચ તેઓ તને તેઓ જે બાબત શીખ્યા હોય તે શીખવ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શું કાદવ વિના કમળ ઊગે? જળ વિના બરુ ઊગ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ના, જો પાણી સૂકાઇ જાય તો તેઓ પણ સૂક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લોકો જે ઈશ્વરને ભૂલી જાય છે તે પેલા બરુઓ જેવા છે. જે વ્યકિત ઈશ્વરને ભૂલી જાય છે તેને આશા રહે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માણસ પાસે અઢેલવા માટે કાઇ નથી. તેની સુરક્ષા કરોળિયાના જાળ જે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ો એક વ્યકિત કરોળિયાના જાળાને અઢેલી ને ટેકો લે તો તે તૂટી જાય તે કરોળીયાના જાળાનો આશ્રય લે છ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ેને ટેકો આપ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માણસ વનસ્પતિના એક છોડ જેવો છે જેની પાસે પુષ્કળ પાણી અને સૂર્ય પ્રકાશ છે. તેની ડાળીઓ આખ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ગીચામાં ફેલ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થ્થર પર ઉગવાની જગ્યા શોધતા તે જથ્થાબંદ પથ્થરોને ઢાંકી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ણ જો એને એકવાર ઊખેડવામાં આવે તો પછી એ ઊગ્યાં હતાં કે નહિ એની ખબર પણ પડ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 તો તેના માર્ગનું સુખ છે, અને જમીનમાંથી બીજા છોડ ઊગી નીકળે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રંતુ દેવ નિદોર્ષ લોકોને કદી અસમર્થ કરશે નહિ, અને અધમીર્ને કદી મદદ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ઓ તારા ચહેરાને હાસ્યથી અને તારા હોઠોને આનંદના પોકારોથી ભર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ારો તિરસ્કાર કરનારા દુશ્મનો શરમથી છુપાઇ જશે અને દુષ્ટોના ઘરબાર નાશ પામ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2026-10-21T06:09:02Z</dcterms:created>
  <dcterms:modified xsi:type="dcterms:W3CDTF">2026-10-21T06:09:02Z</dcterms:modified>
  <dc:title>અયૂબ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