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 ! a voice is calling :  Who will go to-day ? . . 
Who My service seeking, will not say Me nay ? . . 
Who will hold My banner forward in the fight, . . 
'Gainst My foes engaging, stand for God and right ?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leads His army, 'neath His flag unfurled, 
All our foes defeating, right shall sweep the worl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 God's might relying till the victory's won, . . 
Satan's host defying, gird our armour on ! . . 
For the cause that's holy, for the right 
that's grand, . .  
For God's warfare solely, join we heart and hand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ar the tramp of legions, marching as they sing, . . 
Glory to our Leader, glory to our King !  . . 
One in holy purpose, from the near and far, . . 
Hear the voices ringing, marching to the war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2026-07-30T21:54:29Z</dcterms:created>
  <dcterms:modified xsi:type="dcterms:W3CDTF">2026-07-30T21:54:29Z</dcterms:modified>
  <dc:title>Hymn : 689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