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llow after love, and desire spiritual gifts, but rather that all of you may prophes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he that speaks in an unknown tongue speaks not unto men, but unto God: for no man understands him; nevertheless in the spirit he speaks mysteri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he that speaks in an unknown tongue speaks not unto men, but unto God: for no man understands him; nevertheless in the spirit he speaks mysteri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he that prophesies speaks unto men to edification, and exhortation, and comfor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he that prophesies speaks unto men to edification, and exhortation, and comfor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that speaks in an unknown tongue edifies himself; but he that prophesies edifies the churc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that speaks in an unknown tongue edifies himself; but he that prophesies edifies the churc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ould that all of you all spoke with tongues but rather that all of you prophesied: for greater is he that prophesies than he that speaks with tongues, except he interpret, that the church may receive edify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ould that all of you all spoke with tongues but rather that all of you prophesied: for greater is he that prophesies than he that speaks with tongues, except he interpret, that the church may receive edify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ould that all of you all spoke with tongues but rather that all of you prophesied: for greater is he that prophesies than he that speaks with tongues, except he interpret, that the church may receive edify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ould that all of you all spoke with tongues but rather that all of you prophesied: for greater is he that prophesies than he that speaks with tongues, except he interpret, that the church may receive edify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brethren, if I come unto you speaking with tongues, what shall I profit you, except I shall speak to you either by revelation, or by knowledge, or by prophesying, or by doctri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brethren, if I come unto you speaking with tongues, what shall I profit you, except I shall speak to you either by revelation, or by knowledge, or by prophesying, or by doctrin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brethren, if I come unto you speaking with tongues, what shall I profit you, except I shall speak to you either by revelation, or by knowledge, or by prophesying, or by doctrin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ven things without life giving sound, whether pipe or harp, except they give a distinction in the sounds, how shall it be known what is piped or harp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ven things without life giving sound, whether pipe or harp, except they give a distinction in the sounds, how shall it be known what is piped or harp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ven things without life giving sound, whether pipe or harp, except they give a distinction in the sounds, how shall it be known what is piped or harp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if the trumpet give an uncertain sound, who shall prepare himself to the batt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likewise all of you, except all of you utter by the tongue words easy to be understood, how shall it be known what is spoken? for all of you shall speak into the ai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likewise all of you, except all of you utter by the tongue words easy to be understood, how shall it be known what is spoken? for all of you shall speak into the ai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 are, it may be, so many kinds of voices in the world, and none of them is without significa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if I know not the meaning of the voice, I shall be unto him that speaks a barbarian, and he that speaks shall be a barbarian unto 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if I know not the meaning of the voice, I shall be unto him that speaks a barbarian, and he that speaks shall be a barbarian unto 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ven so all of you, forasmuch as all of you are zealous of spiritual gifts, seek that all of you may excel to the edifying of the churc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ven so all of you, forasmuch as all of you are zealous of spiritual gifts, seek that all of you may excel to the edifying of the churc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refore let him that speaks in an unknown tongue pray that he may interpre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I pray in an unknown tongue, my spirit prays, but my understanding is unfruitfu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I pray in an unknown tongue, my spirit prays, but my understanding is unfruitfu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at is it then? I will pray with the spirit, and I will pray with the understanding also: I will sing with the spirit, and I will sing with the understanding als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at is it then? I will pray with the spirit, and I will pray with the understanding also: I will sing with the spirit, and I will sing with the understanding al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Else when you shall bless with the spirit, how shall he that occupies the room of the unlearned say Amen at your giving of thanks, seeing he understands not what you say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Else when you shall bless with the spirit, how shall he that occupies the room of the unlearned say Amen at your giving of thanks, seeing he understands not what you say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you verily give thanks well, but the other is not edifi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thank my God, I speak with tongues more than all of you al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in the church I had rather speak five words with my understanding, that by my voice I might teach others also, than ten thousand words in an unknown tongu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in the church I had rather speak five words with my understanding, that by my voice I might teach others also, than ten thousand words in an unknown tongu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rethren, be not children in understanding: nevertheless in malice be all of you children, but in understanding be m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rethren, be not children in understanding: nevertheless in malice be all of you children, but in understanding be m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e law it is written, With men of other tongues and other lips will I speak unto this people; and yet for all that will they not hear me, says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e law it is written, With men of other tongues and other lips will I speak unto this people; and yet for all that will they not hear me, says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erefore tongues are for a sign, not to them that believe, but to them that believe not: but prophesying serves not for them that believe not, but for them which belie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erefore tongues are for a sign, not to them that believe, but to them that believe not: but prophesying serves not for them that believe not, but for them which believ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erefore tongues are for a sign, not to them that believe, but to them that believe not: but prophesying serves not for them that believe not, but for them which belie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f therefore the whole church be come together into one place, and all speak with tongues, and there come in those that are unlearned, or unbelievers, will they not say that all of you are m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f therefore the whole church be come together into one place, and all speak with tongues, and there come in those that are unlearned, or unbelievers, will they not say that all of you are m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f therefore the whole church be come together into one place, and all speak with tongues, and there come in those that are unlearned, or unbelievers, will they not say that all of you are m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if all prophesy, and there come in one that believes not, or one unlearned, he is convinced of all, he is judged of al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if all prophesy, and there come in one that believes not, or one unlearned, he is convinced of all, he is judged of al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us are the secrets of his heart made manifest; and so falling down on his face he will worship God, and report that God is in you truthful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us are the secrets of his heart made manifest; and so falling down on his face he will worship God, and report that God is in you truthfull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is it then, brethren? when all of you come together, every one of you has a psalm, has a doctrine, has a tongue, has a revelation, has an interpretation. Let all things be done unto edify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is it then, brethren? when all of you come together, every one of you has a psalm, has a doctrine, has a tongue, has a revelation, has an interpretation. Let all things be done unto edify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is it then, brethren? when all of you come together, every one of you has a psalm, has a doctrine, has a tongue, has a revelation, has an interpretation. Let all things be done unto edify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any man speak in an unknown tongue, let it be by two, or at the most by three, and that by course; and let one interpre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any man speak in an unknown tongue, let it be by two, or at the most by three, and that by course; and let one interpre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if there be no interpreter, let him keep silence in the church; and let him speak to himself, and to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Let the prophets speak two or three, and let the other judg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f any thing be revealed to another that sits by, let the first hold his peac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f any thing be revealed to another that sits by, let the first hold his peac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all of you may all prophesy one by one, that all may learn, and all may be comfort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all of you may all prophesy one by one, that all may learn, and all may be comfort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spirits of the prophets are subject to the prophet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or God is not the author of confusion, but of peace, as in all churches of the saint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or God is not the author of confusion, but of peace, as in all churches of the saint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Let your women keep silence in the churches: for it is not permitted unto them to speak; but they are commanded to be under obedience as also says the law.]]></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Let your women keep silence in the churches: for it is not permitted unto them to speak; but they are commanded to be under obedience as also says the law.]]></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f they will learn any thing, let them ask their husbands at home: for it is a shame for women to speak in the church.]]></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f they will learn any thing, let them ask their husbands at home: for it is a shame for women to speak in the churc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at? came the word of God out from you? or came it unto you onl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any man think himself to be a prophet, or spiritual, let him acknowledge that the things that I write unto you are the commandments of the Lo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any man think himself to be a prophet, or spiritual, let him acknowledge that the things that I write unto you are the commandments of the Lor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if any man be ignorant, let him be ignoran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Wherefore, brethren, covet to prophesy, and forbid not to speak with tongu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Wherefore, brethren, covet to prophesy, and forbid not to speak with tongu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Let all things be done decently and in ord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5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பை நாடுங்கள்; ஞானவரங்களையும் விரும்புங்கள்; விசேஷமாய்த் தீர்க்கதரிசன வரத்தை விரும்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ஏனெனில், அந்நியபாஷையில் பேசுகிறவன், ஆவியிலே இரகசியங்களைப்பேசினாலும், அவன் பேசுகிறதை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க்கிறபடியினாலே, அவன் மனுஷரிடத்தில் பேசாமல், தேவனிடத்தில் பேசு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ர்க்கதரிசனஞ் சொல்லுகிறவனோ மனுஷருக்கு பக்திவிருத்தியும், புத்தியும், ஆறுதலும் உண்டாகத்தக்கதா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நியபாஷையில் பேசுகிறவன் தனக்கே பக்திவிருத்தி உண்டாகப் பேசுகிறான்; தீர்க்கதரிசனஞ்சொல்லு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 பக்திவிருத்தி உண்டாகப் பேசு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ல்லாரும் அந்நியபாஷைகளைப் பேசும்படி விரும்புகிறேன்; ஆகிலும், அந்நியபாஷைகளில் பேசு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 பக்திவிருத்தி உண்டாகும்படிக்கு அர்த்தத்தையும் சொல்லாவிட்டால், தீர்க்கதரிசனஞ் சொல்லு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லும் மேன்மையுள்ளவன்; ஆதலால் நீங்கள் தீர்க்கதரிசனஞ்சொல்லுகிறவர்களாகவேண்டுமென்று அதிக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லும், சகோதரரே, நான் உங்களிடத்தில் வந்து உங்களுக்கு இரகசியங்களை வெளிப்படுத்துவதற்கா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ண்டாக்குவதற்காவது, தீர்க்கதரிசனத்தை அறிவிக்கிறதற்காவது, போதகத்தைப் போதிக்கிறதற்காவது ஏதுவான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ல், அந்நியபாஷைகளில் பேசினால் என்னாலே உங்களுக்குப் பிரயோஜன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புல்லாங்குழல், சுரமண்டலம் முதலாகிய சத்தமிடுகிற உயிரில்லாத வாத்தியங்கள் தொனி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சம் காட்டாவிட்டால், குழலாலே ஊதப்படுகிறதும், சுரமண்டலத்தாலே வாசிக்கப்படுகிறதும் இன்ன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த் 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ப்படி எக்காளமும் விளங்காத சத்தமிட்டால் எவன் யுத்தத்திற்கு ஆயத்த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போல, நீங்களும் தெளிவான பேச்சை நாவினால் வசனியாவிட்டால் பேசப்பட்டது இன்னதென்று எப்படித்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த்தில் பேசுகிறவர்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லகத்திலே எத்தனையோ விதமானபாஷைகள் உண்டாயிருக்கிறது, அவைகளில் ஒன்றும் அர்த்தமில்லா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யினும், பாஷையின் கருத்தை நான் அறியாமலிருந்தால், பேசுகிறவனுக்கு அந்நியனாயிருப்பேன், பேசுகிற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அந்நிய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ம் ஆவிக்குரிய வரங்களை நாடுகிறவர்களானபடியால், சபைக்குப் பக்திவிருத்தி உண்டாகத்தக்க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தேறும்படி நா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தப்படி, அந்நியபாஷையில் பேசுகிறவன் அதின் அர்த்தத்தையும் சொல்லத்தக்கதாக விண்ணப்பம்பண்ண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னத்தினாலெனில், நான் அந்நியபாஷையிலே விண்ணப்பம்பண்ணினால் என் ஆவி விண்ணப்பம்பண்ணுமேயன்றி,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 பயனற்ற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டியிருக்க செய்யவேண்டுவதென்ன? நான் ஆவியோடும் விண்ணப்பம்பண்ணுவேன், கரு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பண்ணுவேன்; நான் ஆவியோடும் பாடுவேன், கருத்தோடும் 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ல்லாவிட்டால், நீ ஆவியோடு ஸ்தோத்திரம்பண்ணும்போது, கல்லாதவன் உன் ஸ்தோத்திரத்திற்கு ஆமெ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ச் சொல்லுவான்? நீ பேசுகிறது இன்னதென்று அவன்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 நன்றாய் ஸ்தோத்திரம் பண்ணுகிறாய், ஆகிலும் மற்றவன் பக்திவிருத்தியடைய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ல்லாரிலும் நான் அதிகமாய்ப் பாஷைகளைப் பேசுகிறேன், இதற்காக என் தேவனை ஸ்தோ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டியிருந்தும், நான் சபையிலே அந்நியபாஷையில் பதினாயிரம் வார்த்தைகளைப் பேசுகிறதிலும், மற்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ர்த்தும்படி என் கருத்தோடே ஐந்து வார்த்தைகளைப் பேசுகிறதே எனக்கு அதிக விருப்ப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கோதரரே, நீங்கள் புத்தியிலே குழந்தைகளாயிராதேயுங்கள்; துர்க்குணத்திலே குழந்தைகளாயும், பு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னவர்களாயுமி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றுபாஷைக்காரராலும், மறுஉதடுகளாலும் இந்த ஜனங்களிடத்தில் பேசுவேன்; ஆகிலும் அவர்கள்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ப்பதில்லையென்று கர்த்தர் சொல்லுகிறார் என்று வேதத்தில்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டியிருக்க, அந்நியபாஷைகள் விசுவாசிகளுக்கு அடையாளமாயிராமல், அவிசுவாசி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யிருக்கிறது; தீர்க்கதரிசனமோ அவிசுவாசிகளுக்கு அடையாளமாயிராமல், விசுவாசி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சபையாரெல்லாரும் ஏகமாய்க் கூடிவந்து, எல்லாரும் அந்நியபாஷைகளிலே பேசிக்கொள்ளு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தவர்களாவது, அவிசுவாசிகளாவது உள்ளே பிரவேசித்தால், அவர்கள் உங்களைப் 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வர்களென்பார்கள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ல்லாரும் தீர்க்கதரிசனஞ் சொல்லுகையில், அவிசுவாசியொருவன், அல்லது கல்லாதவனொருவன், உ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த்தால், அவன் எல்லாராலும் உணர்த்துவிக்கப்பட்டும், எல்லாராலும் நிதானிக்கப்பட்டும் இ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டைய இருதயத்தின் அந்தரங்கங்களும் வெளியரங்கமாகும், அவன்முகங்குப்புற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ப்பணிந்துகொண்டு, தேவன் மெய்யாய் உங்களுக்குள்ளே இருக்கிறாரென்று அறிக்கையி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கூடிவந்திருக்கிறபோது, ஒருவன் சங்கீதம் பாடுகிறான், ஒருவன் போதகம்பண்ணுகிறான்,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பாஷையைப் பேசுகிறான், ஒருவன் இரகசியத்தை வெளிப்படுத்துகிறான், ஒருவன் வியாக்கியானம் 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இது என்ன? சகலமும் பக்திவிருத்திக்கேதுவாகச் செய்ய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ராவது அந்நியபாஷையிலே பேசுகிறதுண்டானால், அது இரண்டுபேர்மட்டில், அல்லது மிஞ்சி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பேர்மட்டில அடங்கவும், அவர்கள் ஒவ்வொருவராய்ப் பேசவும், ஒருவன் அர்த்தத்தைச் சொல்ல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ர்த்தஞ் சொல்லுகிறவனில்லாவிட்டால், சபையிலே பேசாமல், தனக்கும் தேவனுக்கும் தெரியப் பேச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ர்க்கதரிசிகள் இரண்டுபேராவது மூன்றுபேராவது பேசலாம், மற்றவர்கள் நிதானி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ங்கே உட்கார்ந்திருக்கிற மற்றொருவனுக்கு ஏதாகிலும் வெளிப்படுத்தப்பட்டால், முந்திப் பேசி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மலி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ல்லாரும் கற்கிறதற்கும் எல்லாரும் தேறுகிறதற்கும், நீங்கள் அனைவரும் ஒவ்வொருவரா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ஞ்சொ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ர்க்கதரிசிகளுடைய ஆவிகள் தீர்க்கதரிசிகளுக்கு அடங்கி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வன் கலகத்திற்கு தேவனாயிராமல், சமாதானத்திற்கு தேவனாயிருக்கிறார்; பரிசுத்தவான்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ளெல்லாவற்றிலேயும் அப்படியே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சபைகளில் உங்கள் ஸ்திரீகள் பேசாமலிருக்கக்கடவர்கள்; பேசும்படிக்கு அவர்களுக்கு உத்தரவி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ருக்கவேண்டும்; வேதமும் அப்படியே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கள் ஒரு காரியத்தைக் கற்றுக்கொள்ள விரும்பினால், வீட்டிலே தங்கள் புருஷ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க்கடவர்கள்; ஸ்திரீகள் சபையிலே பேசுகிறது அயோக்கிய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தேவவசனம் உங்களிடத்திலிருந்தா புறப்பட்டது? அது உங்களிடத்துக்கு மாத்திரமா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ஒருவன் தன்னைத் தீர்க்தரிசியென்றாவது, ஆவியைப் பெற்றவனென்றாவது எண்ணினால், நான்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வைகள் கர்த்தருடைய கற்பனைகளென்று அவன் ஒத்து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ஒருவன் அறியாதவனாயிருந்தால், அவன் அறியாதவனாயி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ப்படியிருக்க, சகோதரரே, தீர்க்கதரிசனஞ்சொல்ல நாடுங்கள், அந்நிய பாஷைகளைப் பேசு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ண்ணா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சகலமும் நல்லொழுக்கமாயும் கிரமமாயும் செய்ய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4]]></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2026-10-21T01:48:10Z</dcterms:created>
  <dcterms:modified xsi:type="dcterms:W3CDTF">2026-10-21T01:48:10Z</dcterms:modified>
  <dc:title>1 கொரிந்தியர்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