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presProps" Target="presProps.xml"/>
  <Relationship Id="rId39" Type="http://schemas.openxmlformats.org/officeDocument/2006/relationships/viewProps" Target="viewProps.xml"/>
  <Relationship Id="rId4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When I would have healed Israel, then the iniquity of Ephraim was discovered, and the wickedness of Samaria: for they commit falsehood; and the thief comes in, and the troop of robbers spoils without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When I would have healed Israel, then the iniquity of Ephraim was discovered, and the wickedness of Samaria: for they commit falsehood; and the thief comes in, and the troop of robbers spoils without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When I would have healed Israel, then the iniquity of Ephraim was discovered, and the wickedness of Samaria: for they commit falsehood; and the thief comes in, and the troop of robbers spoils without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And they consider not in their hearts that I remember all their wickedness: now their own doings have beset them about; they are before my face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And they consider not in their hearts that I remember all their wickedness: now their own doings have beset them about; they are before my face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And they consider not in their hearts that I remember all their wickedness: now their own doings have beset them about; they are before my face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They make the king glad with their wickedness, and the princes with their lies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They are all adulterers, as an oven heated by the baker, who ceases from raising after he has kneaded the dough, until it be leavened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They are all adulterers, as an oven heated by the baker, who ceases from raising after he has kneaded the dough, until it be leavened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In the day of our king the princes have made him sick with bottles of wine; he stretched out his hand with scorners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In the day of our king the princes have made him sick with bottles of wine; he stretched out his hand with scorners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For they have made ready their heart like an oven, while they lie in wait: their baker sleeps all the night; in the morning it burns as a flaming fire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For they have made ready their heart like an oven, while they lie in wait: their baker sleeps all the night; in the morning it burns as a flaming fire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They are all hot as an oven, and have devoured their judges; all their kings are fallen: there is none among them that calls unto me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They are all hot as an oven, and have devoured their judges; all their kings are fallen: there is none among them that calls unto me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Ephraim, he has mixed himself among the people; Ephraim is a cake not turned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Strangers have devoured his strength, and he knows it not: yea, gray hairs are here and there upon him, yet he knows not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Strangers have devoured his strength, and he knows it not: yea, gray hairs are here and there upon him, yet he knows not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And the pride of Israel testifies to his face: and they do not return to the LORD their God, nor seek him for all this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And the pride of Israel testifies to his face: and they do not return to the LORD their God, nor seek him for all this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Ephraim also is like a silly dove without heart: they call to Egypt, they go to Assyria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Ephraim also is like a silly dove without heart: they call to Egypt, they go to Assyria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When they shall go, I will spread my net upon them; I will bring them down as the fowls of the heaven; I will chastise them, as their congregation has heard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When they shall go, I will spread my net upon them; I will bring them down as the fowls of the heaven; I will chastise them, as their congregation has heard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Woe unto them! for they have fled from me: destruction unto them! because they have transgressed against me: though I have redeemed them, yet they have spoken lies against me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Woe unto them! for they have fled from me: destruction unto them! because they have transgressed against me: though I have redeemed them, yet they have spoken lies against me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Woe unto them! for they have fled from me: destruction unto them! because they have transgressed against me: though I have redeemed them, yet they have spoken lies against me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And they have not cried unto me with their heart, when they howled upon their beds: they assemble themselves for corn and wine, and they rebel against me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And they have not cried unto me with their heart, when they howled upon their beds: they assemble themselves for corn and wine, and they rebel against me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Though I have bound and strengthened their arms, yet do they imagine mischief against me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Though I have bound and strengthened their arms, yet do they imagine mischief against me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They return, but not to the most High: they are like a deceitful bow: their princes shall fall by the sword for the rage of their tongue: this shall be their derision in the land of Egypt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They return, but not to the most High: they are like a deceitful bow: their princes shall fall by the sword for the rage of their tongue: this shall be their derision in the land of Egypt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They return, but not to the most High: they are like a deceitful bow: their princes shall fall by the sword for the rage of their tongue: this shall be their derision in the land of Egypt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369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ான் என் ஜனத்தின் சிறையிருப்பைத் திருப்பும்போதும், நான் இஸ்ரவேலை குணமாக்க விரும்பும்போத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்பிராயீமின் அக்கிரமமும் சமாரியாவின் பொல்லாப்புகளும் வெளிப்படுத்தப்படும்; அவர்கள் வஞ்ச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ெய்கிறார்கள்; திருடன் உள்ளே வருகிறான்; வெளியே பறிகாரரின் கூட்டத்தார் கொள்ளையிடு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கள் பொல்லாப்பையெல்லாம் நான் நினைவில் வைத்திருக்கிறேன் என்று அவர்கள் தங்கள் இருதயத்த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ிந்திக்கிறதில்லை; இப்போதும் அவர்களுடைய கிரியைகள் அவர்களைச் சூழ்ந்துகொண்டது; அவைகள் என் முகத்து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ுன் இ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ராஜாவைத் தங்கள் பொல்லாப்பினாலும், அதிபதிகளைத் தங்கள் பொய்களிலும் சந்தோஷப்படுத்து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எல்லாரும் விபசாரக்கள்ளர்; அப்பஞ்சுடுகிறவன் எரிக்கும் அடுப்பைப்போல் இருக்கிறார்கள்; அவ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ாவைப் பிசைந்தது முதல் அது உப்பிப்போகுமட்டும், அனலை மூட்டாமல் ஓய்ந்திருக்கி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ம்முடைய ராஜாவின் நாளென்று சொல்லி, அதிபதிகள் திராட்சரசத் துருத்திகளால் அவனு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ியாதியுண்டாக்குகிறார்கள்; சரசக்காரரோடேகூட அவன் தன் கையை நீட்டுகி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் பதிவிருக்கும்போது, தங்கள் இருதயத்தை அடுப்பைப்போல், ஆயத்தப்படுத்துகிறார்கள்; அவர்கள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லப்புமூட்டுகிறவன் இராமுழுதும் தூங்கினாலும், காலமேயோவென்றால் அது ஜுவாலிக்கிற அக்கினியாய் எரிய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் எல்லாரும் அடுப்பைப்போல் அனலாகி, தங்கள் நியாயாதிபதிகளைப் பட்சித்தார்கள்; அவர்களுடை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ாஜாக்கள் எல்லாரும் விழுந்தார்கள்; அவர்களில் என்னை நோக்கிக் கூப்பிடுகிறவன் ஒருவனும் இ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ப்பிராயீம் அந்நியஜனங்களோடே கலந்திருக்கிறான்; எப்பிராயீம் திருப்பிபோடாத அப்ப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ந்நியர் அவனுடைய பலத்தைத் தின்கிறார்கள்; அவனோ அதை அறியான்; நரைமயிரும் அவனில் தெளித்திருக்கிறத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னோ அதை அறியாதிருக்கி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ஸ்ரவேலின் அகந்தை அவர்கள் முகத்துக்கு முன்பாகச் சாட்சியிட்டாலும், அவர்கள் தங்கள் தேவனாகி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ர்த்தரிடத்தில் திரும்பாமலும், இவை எல்லாவற்றிலும் அவரைத் தேடாமலும் இருக்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ப்பிராயீம் பேதையான புறாவைப்போல் இருக்கிறான், அவனுக்குப் புத்தியில்லை; எகிப்தியனை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ூப்பிடுகிறார்கள்; அசீரியனிடத்துக்கும் போ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் போகும்போது, என் வலையை அவர்கள்மேல் வீசுவேன், அவர்களை ஆகாயத்துப் பறவைகளைப்போல கீழ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ிழப்பண்ணுவேன்; அவர்களுடைய சபையில் கேள்வியானதின்படியே அவர்களை தண்டிப்ப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கள் என்னைவிட்டு அலைந்துதிரிகிறபடியினால் அவர்களுக்கு ஐயோ! அவர்களுக்குக் கேடுவரும்; என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ிரோதமாக இரண்டகம் பண்ணினார்கள்; நான் அவர்களை மீட்டிருந்தும், அவர்கள் எனக்கு விரோதமாகப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ேசு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் தங்கள் படுக்கைகளில் அலறுகிறபோது, தங்கள் இருதயத்தில் என்னை நோக்கிக் கூப்பிடுகிறதில்லை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ர்கள் தானியத்துக்காகவும் திராட்சரசத்துக்காகவும் கூடுகிறார்கள்; என்னை வெறுத்து விலகிப்போ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 அவர்களை தண்டித்தேன்; அவர்களுடைய புயங்கள் திரும்பப் பலப்படவும்பண்ணினேன்; ஆகிலும் என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ிரோதமாகப் பொல்லாப்பு நினைக்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ிரும்புகிறார்கள், ஆனாலும் உன்னதமானவரிடத்திற்கு அல்ல; மோசம்போக்குகிற வில்லைப்போலிருக்கிறார்கள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ர்களுடைய அதிபதிகள் தங்கள் நாவினுடைய உக்கிரத்தினிமித்தம் பட்டயத்தால் விழுவார்கள்; இது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கிப்துதேசத்தினிமித்தம் அவர்களுக்கு வரும் நிந்த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0">
  <a:themeElements>
    <a:clrScheme name="Theme5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2026-10-21T01:50:25Z</dcterms:created>
  <dcterms:modified xsi:type="dcterms:W3CDTF">2026-10-21T01:50:25Z</dcterms:modified>
  <dc:title>ஓசியா : 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