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1000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திகாலை நேரம் (அரசாளும் தெய்வம்) 
அப்பா உம் பாதம் ஆர்வமாய் வந்திருக்கிறேன் 
உம் நாமம் சொல்லி ஓய்வின்றிப் பாடி 
உள்ளம் மகிழ்ந்திருப்பேன்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கூக்குரல் கேட்பவரே நன்றி நன்றி ஐயா 
குறைகளைத் தீர்ப்பவரே நன்றி நன்றி ஐயா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பெலனே கன்மலையே நன்றி நன்றி ஐயா 
பெரியவரே என் உயிரே நன்றி நன்றி ஐயா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நினைவெல்லாம் அறிபவரே நன்றி நன்றி ஐயா 
நிம்மதி தருபவரே நன்றி நன்றி ஐயா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நலன்தரும் நல்மருந்தே நன்றி நன்றி ஐயா 
நன்மைகளின் ஊற்றே நன்றி நன்றி ஐயா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மரணத்தை ஜெயித்தவரே நன்றி நன்றி ஐயா 
மன்னா பொழிந்தவரே நன்றி நன்றி ஐயா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. விண்ணப்பம் கேட்பவரே நன்றி நன்றி ஐயா 
கண்ணீர் துடைப்பவரே நன்றி நன்றி ஐயா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8">
  <a:themeElements>
    <a:clrScheme name="Theme4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2026-11-01T00:42:15Z</dcterms:created>
  <dcterms:modified xsi:type="dcterms:W3CDTF">2026-11-01T00:42:15Z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