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த்துக்குப் பதிலாக என்னை விரோதிக்கிறார்கள், நானோ ஜெபம்பண்ணிக்கொண்ட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க்குப் பதிலாக எனக்குத் தீமைசெய்கிறார்கள், என் சிநேகத்துக்குப் பதிலாக என்னைப் பகை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க்குப் பதிலாக எனக்குத் தீமைசெய்கிறார்கள், என் சிநேகத்துக்குப் பதிலாக என்னைப் பகை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மேலாகத் துஷ்டனை ஏற்படுத்திவையும், சாத்தான் அவன் வலதுபக்கத்தில் நிற்பான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மேலாகத் துஷ்டனை ஏற்படுத்திவையும், சாத்தான் அவன் வலதுபக்கத்தில் நிற்பான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யாயம் விசாரிக்கப்படும்போது குற்றவாளியாகக்கடவன்; அவன் ஜெபம் பாவமாகக்கடவ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யாயம் விசாரிக்கப்படும்போது குற்றவாளியாகக்கடவன்; அவன் ஜெபம் பாவமாகக்கடவ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ாட்கள் கொஞ்சமாகக்கடவது; அவன் உத்தியோகத்தை வேறொருவன் பெற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பிள்ளைகள் திக்கற்றவர்களும், அவன் மனைவி விதவையுமாகக்க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அலைந்துதிரிந்து பிச்சையெடுத்து, தங்கள் பாழான வீடுகளிலிருந்து இரந்துண்ணக்க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ன் கொடுத்தவன் அவனுக்கு உள்ளதெல்லாவற்றையும் அபகரித்துக்கொள்வானாக; அவன் பிரயாசத்தின் பலனை அந்நியர் பறித்துக்கொள்ள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ன் கொடுத்தவன் அவனுக்கு உள்ளதெல்லாவற்றையும் அபகரித்துக்கொள்வானாக; அவன் பிரயாசத்தின் பலனை அந்நியர் பறித்துக்கொள்ள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க்கு ஒருவரும் இரக்கங் காண்பியாமலும், அவனுடைய திக்கற்ற பிள்ளைகளுக்குத் தயவுசெய்யாமலும் போவ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க்கு ஒருவரும் இரக்கங் காண்பியாமலும், அவனுடைய திக்கற்ற பிள்ளைகளுக்குத் தயவுசெய்யாமலும் போ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சந்ததியார் நிர்மூலமாகக்கடவர்கள், இரண்டாந்தலைமுறையில் அவர்கள் பேர் அற்றுப்போவ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ிதாக்களின் அக்கிரமம் கர்த்தருக்கு முன்பாக நினைக்கப்படக்கடவது, அவன் தாயின் பாவம் நீங்காமலி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ிதாக்களின் அக்கிரமம் கர்த்தருக்கு முன்பாக நினைக்கப்படக்கடவது, அவன் தாயின் பாவம் நீங்காமலி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நித்தமும் கர்த்தருக்கு முன்பாக இருக்கக்கடவது; அவர்கள் பேர் பூமியிலிராமல் நிர்மூலமா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நித்தமும் கர்த்தருக்கு முன்பாக இருக்கக்கடவது; அவர்கள் பேர் பூமியிலிராமல் நிர்மூலமாவ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 கொலைசெய்யும்படி தேடின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 கொலைசெய்யும்படி தேடினா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பத்தை விரும்பினான், அது அவனுக்கு வரும்; அவன் ஆசீர்வாதத்தை விரும்பாமற்போனான், அது அவனுக்குத் தூரமாய் விலகி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பத்தை விரும்பினான், அது அவனுக்கு வரும்; அவன் ஆசீர்வாதத்தை விரும்பாமற்போனான், அது அவனுக்குத் தூரமாய் விலகி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ை அவன் தனக்கு அங்கியாக உடுத்திக்கொண்டான்; அது அவன் உள்ளத்தில் தண்ணீரைப்போலவும், அவன் எலும்புகளில் எண்ணெயைப்போலவும் பா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மூடிக்கொள்ளுகிற வஸ்திரமாகவும், நித்தமும் கட்டிக்கொள்ளுகிற கச்சையாகவும் இ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தான் என்னை விரோதிக்கிறவர்களுக்கும், என் ஆத்துமாவுக்கு விரோதமாய்த் தீங்கு பேசுகிறவர்களுக்கும் கர்த்தரால் வரும் பல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ண்டவராகிய கர்த்தாவே, நீர் உமது நாமத்தினிமித்தம் என்னை ஆதரித்து, உமது கிருபை நலமானதினால், என்னை விடுவித்தருள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ண்டவராகிய கர்த்தாவே, நீர் உமது நாமத்தினிமித்தம் என்னை ஆதரித்து, உமது கிருபை நலமானதினால், என்னை விடுவித்தருள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ிறுமையும் எளிமையுமானவன், என் இருதயம் எனக்குள் குத்துண்ட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திக்கும் தேவனே, மவுனமாயிராதே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ுடைய வாயும், கபட்டுவாயும், எனக்கு விரோதமாய்த் திறந்திருக்கிறது; கள்ள நாவினால் என்னோடே பேச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ையுண்டாக்கும் வார்த்தைகளால் என்னைச் சூழ்ந்துகொண்டு முகாந்தரமில்லாமல் என்னோடே போர்செய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யும் நிழலைப்போல் அகன்றுபோனேன்; வெட்டுக்கிளியைப்போல் பறக்கடிக்கப்பட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யும் நிழலைப்போல் அகன்றுபோனேன்; வெட்டுக்கிளியைப்போல் பறக்கடிக்கப்பட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வாசத்தினால் என் முழங்கால்கள் தளர்ச்சியடைகிறது; என் மாம்சம் புஷ்டியற்று உலர்ந்து போ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ுக்கு நிந்தையானேன்; அவர்கள் என்னைப் பார்த்து தங்கள் தலையைத் துலுக்க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தேவனாகிய கர்த்தாவே, எனக்குச் சகாயம்பண்ணும்; உமது கிருபையின்படி என்னை இரட்சிய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உமது கரம் என்றும், கர்த்தாவே, தேவரீர் இதைச் செய்தீர் என்றும் அவர்கள் அறிவார்கள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உமது கரம் என்றும், கர்த்தாவே, தேவரீர் இதைச் செய்தீர் என்றும் அவர்கள் அறிவார்கள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சபித்தாலும், நீர் ஆசீர்வதியும்; அவர்கள் எழும்பினாலும் வெட்கப்பட்டுப்போவார்களாக, உமது அடியானோ மகிழ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சபித்தாலும், நீர் ஆசீர்வதியும்; அவர்கள் எழும்பினாலும் வெட்கப்பட்டுப்போவார்களாக, உமது அடியானோ மகிழ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ிரோதிகள் இலச்சையால் மூடப்பட்டு, தங்கள் வெட்கத்தைச் சால்வையைப்போல் தரித்துக்கொள்ள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ை நான் என் வாயில் மிகவும் துதித்து, அநேகர் நடுவிலே அவரைப் புகழ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 வலதுபாரிசத்தில் நிற்ப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 வலதுபாரிசத்தில் நிற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ওদের ভালোবেসেছিলাম, কিন্তু ওরা আমায় ঘৃণা করে| তাই ঈশ্বর, এখন আমি আপনার কাছে শরণাগ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ওইসব লোকেরা জন্য ভাল কাজই করেছিলাম কিন্তু ওরা আমার প্রতি মন্দই করেছে| আমি ওদের ভালোবেস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ওরা আমায় ঘৃণ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শত্রু য়ে মন্দ কাজ করেছে তার জন্য ওকে শাস্তি দিন| একজন লোককে খুঁজে বের করুন য়ে প্রমাণ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ভুল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িচারককে এই সিদ্ধান্ত নিতে দিন য়ে আমার শত্রু ভুল করেছে এবং সে দোষী| আমার শত্রুরা যা যা বল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ওর পক্ষে অহিতকরই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র শত্রুর শীঘ্রই মৃত্যু হোক| অন্য লোকরা তার স্থান ন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শত্রুর সন্তানদের অনাথ এবং তার স্ত্রীকে বিধবা কর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ওরা য়েন ঘর বাড়ী হারিযে ভিখারী 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শত্রু যার কাছে ঋণী সে য়েন ওর সব কিছু নিয়ে নেয| আমার শত্রু য়ে সব জিনিসের জন্য কঠ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শ্রম করেছিল, সেগুলো কোন আগন্তুক এসে নিয়ে যা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ামনা করি, কোন লোক য়েন আমার শত্রুর প্রতি সদয় না হয়| কামনা করি, কোন লোক য়েন ওর ছেলে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া না দে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শত্রুকে সম্পূর্ণরূপে ধ্বংস করে দিন| পরবর্তী প্রজন্ম য়েন সব কিছু থেকে ওর নাম মুছ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য়েন আমার শত্রুর পূর্বপুরুষদের পাপ সম্পর্কে অবগত হোন| ওর মাযের পাপও য়েন কখনও ধুয়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আশাকরি প্রভু চিরদিন ওই সব পাপগুলো স্মরণে রাখবেন| এবং আমি আশা করি, আমার শত্রুকে সম্পূর্ণ ভ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তিনি লোকদের বাধ্য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েন? কারণ ওই মন্দ লোকটা কোনদিন কোন ভালো কাজ করে নি| সে কোনদিন কাউকে ভালোবাসে নি| দরিদ্র ও অসহ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জীবনকে সে কঠিন করে তুল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ওই লোকটা সর্বদাই অন্যদের অভিশাপ দিতে ভালবাসত| তাই ওর ক্ষেত্রেই ওই সব মন্দ বিষয় ফলতে দিন| ও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লোকটা কোনদিন চায় নি, অন্য কারো ভালো হোক| তাই ওর ভালো হ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ভিশাপ য়েন ওর বস্ত্র হয়| অভিশাপ য়েন ওর তৃষ্ণার জল হয়, অভিশাপগুলো য়েন ওর দেহে মাখা তেল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দুষ্ট লোকে য়ে পোশাক পরে অভিশাপগুলো য়েন সেই পোশাকসমূহ হয় এবং অভিশাপই য়েন ওদের কোমরবন্ধ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শত্রুর প্রতি প্রভু য়েন এসব করেন| যারা আমায় খুন করতে চায় তাদের প্রতি প্রভু য়েন এসব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, আপনি আমার সদাপ্রভু| তাই আমার প্রতি এমন ব্যবহার করুন যা আপনার নামের মর্য়াদা এন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্রেম খুব মহান, তাই আমার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নিছক একজন অসহায় দরিদ্র মানুষ| প্রকৃতই আমি ভগ্ন হৃদয়ের এক দুঃখী মানু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মার প্রার্থনা শোনা থেকে বিরত হ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ুষ্ট লোকরা আমার সম্পর্কে মিথ্যা কথা বলছে| যা সত্য নয় ওরা তাই 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েরা আমার সম্পর্কে অপ্রীতিকর কথাবার্তা বলছে| অকারণে লোকরা আমায় আক্রমণ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এমন অনুভব করি য়েন, বেলা শেষের লম্বা ছায়ার মত আমার জীবন শেষ হয়ে গেছে| আমি নিজেকে অগ্রাহ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ছারপোকার মত মনে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্ষুধার কারণে আমার হাঁটু দুটো দুর্বল| ওজন কমে গিয়ে আমি ক্রমশঃই রোগা হয়ে য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ন্দ লোকরা আমায় অপমান করে| আমার দিকে তাকিযে ওরা মাথা নাড়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আমার ঈশ্বর, আমায় সাহায্য করুন| আপনার প্রকৃত প্রেম প্রদর্শন করুন এবং আমায় উদ্ধার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ওই লোকরা জানতে পারবে য়ে আপনি আমায় সাহায্য করেছিলেন| ওরা জানতে পারবে য়ে আপনার শক্তি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ওই মন্দ লোকরা আমায় অভিশাপ দেয়| কিন্তু আপনি আমায় আশীর্বাদ করতে পারেন প্রভু| ওরা আমায় আক্রম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, তাই ওদের পরাজিত করুন| তাহলে আপনার দাস, আমি সুখী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ার শত্রুদের বিব্রত করে দিন! ওদের বস্ত্রাবরণ হিসেবে ওরা য়েন ওদের লজ্জাই পরিধা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প্রভুকে ধন্যবাদ দিই| বহু লোকদের সামনে আমি তাঁ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েন? কারণ অসহায় লোকদের পাশে প্রভু দাঁড়ান| ওকে যারা মৃত্যুদণ্ড দিতে চায়, তাদের থেকে ঈশ্বর ও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2026-10-22T08:47:26Z</dcterms:created>
  <dcterms:modified xsi:type="dcterms:W3CDTF">2026-10-22T08:47:26Z</dcterms:modified>
  <dc:title>গীতসংহিতা : 109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