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உம்மை நேச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ுபாவத்தை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உம்மை சேவ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ுயத்தை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ரத்தத்தால் கழுவி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த்தால் என்னை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த்தத்தால் என்னோடு பேச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கீதத்தால் என் உள்ளம்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ட்சகா    1. பொல்லாதவர்கள் மே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எரிச்சலை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மை கசப்பு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ிட்டொழிய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மேன்மை பாராட்ட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ிரியமாய் மாற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யின் வார்த்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ிரியமாய் மாற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2026-10-23T11:17:22Z</dcterms:created>
  <dcterms:modified xsi:type="dcterms:W3CDTF">2026-10-23T11:17:22Z</dcterms:modified>
  <dc:title>துதிப் பாடல்கள் : 631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