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அனுப்பின மனு நமது சமுகத்தில் தீர்க்கமாய் வாசி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ುಖ್ಯಾಧಿಕಾರಿಯಾದ ರೆಹೂಮನೂ ಶಾಸ್ತ್ರಿಯಾದ ಶಿಂಷೈಯೂ ಮಿಕ್ಕಾದ ಅವರ ಜೊತೆಗಾರರೂ ದಿನಾಯರೂ ಅಪರ್ಸತ್ಕಾ ಯರೂ ಟರ್ಪಲಾ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ಾರ್ಸಾಯರೂ ಯೆರ ಕ್ಯರೂ ಬಾಬೆಲಿನವರೂ ಶೂಷನ್ಯರೂ ದೆಹಾಯರೂ ಏಲಾಮ್ಯರೂ ಮಹಾಘನವುಳ್ಳ ಆಸೆನಪ್ಪರನು ಬರ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ಾರ್ಯದ ಪಟ್ಟಣಗಳಲ್ಲಿ ಇರಿಸಿದ ಮಿಕ್ಕಾದ ಜನಗಳೂ ನದಿಯ ಈಚೆಯಲ್ಲಿರುವ ಇತರ ಜನಗಳ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ಅರಸನಿಗೆ ಕಳುಹಿಸಿದ ಪತ್ರದ ಪ್ರತಿಯು--ಅರ್ತಷಸ್ತರಾಜರಿಗೆ, ಖಾವಂದರ ಸೇವಕ ರಾದ ಹೊಳೆಯ ಈಚೆಯ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ಿಂದ ನಮ್ಮ ಬಳಿಗೆ ಬಂದ ಯೆಹೂದ್ಯರು ಯೆರೂಸಲೇಮಿಗೆ ಬಂದು ತಿರಿಗಿ ಬಿದ್ದ ಆ ಕೆಟ್ಟ ಪಟ್ಟ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ುತ್ತಾರೆ. ಅವರು ಅದರ ಗೋಡೆಗಳನ್ನು ಎಬ್ಬಿಸಿ ಅಸ್ತಿವಾರಗಳನ್ನು ಹೊಂದಿಸಿದ್ದಾರೆಂದು ಅರಸನಿಗೆ ತಿಳಿ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 ಪಟ್ಟಣವು ಕಟ್ಟಿಸಲ್ಪಟ್ಟು ಅದರ ಗೋಡೆಕಟ್ಟಿ ತೀರಿಸ ಲ್ಪಟ್ಟರೆ ಅವರು ಸುಂಕವನ್ನೂ ಕಪ್ಪವನ್ನೂ ತೆರಿಗೆಯನ್ನೂ ಕೊ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ರು. ಆಗ ನೀನು ಅರಸು ಗಳಿಗೆ ಬರುವ ಹುಟ್ಟುವಳಿಗೆ ನಷ್ಟಮಾಡುವಿ ಎಂದು ಅರಸನಿಗೆ ತಿಳಿ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ನಾವು ಅರಮನೆಯ ಉಪ್ಪನ್ನು ತಿಂದದ್ದರಿಂದ ಅರಸನ ಅವಮಾನವನ್ನು ನೋಡುವದು ನಮಗೆ ತಕ್ಕದ್ದಲ್ಲ; ಆದದರಿಂದ ನಾವು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ಇದನ್ನು ಕಳುಹಿಸಿ ತಿಳಿಯಮಾಡಿ 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ತಂದೆಗಳ ವೃತಾಂತಗಳ ಪುಸ್ತಕದಲ್ಲಿ ವಿಚಾರಿಸಿದರೆ ಈ ಪಟ್ಟಣವು ತಿರಿಗಿ ಬೀಳುವುದೆಂದೂ ಅರಸುಗಳಿಗೂ ದೇಶ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ಷ್ಟಮಾಡುವಂಥ ದೆಂದೂ ಪೂರ್ವ ಕಾಲದಲ್ಲಿ ಅದರೊಳಗಿದ್ದವರು ತಿರಿಗಿ ಬಿದ್ದಿದ್ದಾರೆಂದೂ ಅದರ ನಿಮಿತ್ತ ಈ ಪಟ್ಟ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ಯಿತೆಂದೂ ನೀನು ವೃತಾಂತಗಳ ಪುಸ್ತಕದಲ್ಲಿ ಕಂಡು ತಿಳಿ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ಪಟ್ಟಣವು ತಿರಿಗಿ ಕಟ್ಟಿಸಲ್ಪಟ್ಟು, ಅದರ ಗೋಡೆ ತೀರಿಸಲ್ಪಟ್ಟರೆ ನದಿಯ ಈಚೆಯಲ್ಲಿ ನಿನಗೆ ಭಾಗವಿರುವದಿಲ್ಲ ಎಂಬ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ರಸನಿಗೆ ತಿಳಿಯಮಾಡುತ್ತೇವೆ ಎಂದು ಬರೆದು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ಅರಸನು ಮುಖ್ಯಾಧಿಕಾರಿಯಾದ ರೆಹೂಮ ನಿಗೂ ಶಾಸ್ತ್ರಿಯಾದ ಶಿಂಷೈಗೂ ಸಮಾರ್ಯದಲ್ಲಿರುವ ಮಿಕ್ಕಾದ ಅವರ ಜೊತೆಗಾರ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ಯ ಆಚೆಯ ಲ್ಲಿರುವ ಉಳಿದವರಿಗೂ--ನಿಮಗೆ ಸಮಾಧಾ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ಂಥ ಸಮಯದಲ್ಲಿ ನೀವು ನನಗೆ ಕಳುಹಿಸಿದ ಪತ್ರವು ನನ್ನ ಮುಂದೆ ವಿವರವಾಗಿ ಓದ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ನಾನು ಆಜ್ಞಾಪಿಸಿದ್ದರಿಂದ ಶೋಧಿಸಿ ನೋಡು ವಾಗ ಆ ಪಟ್ಟಣವು ಪೂರ್ವ ಕಾಲದಿಂದ ಅರಸುಗಳಿಗೆ ವಿರೋಧವಾಗಿ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ಿತ್ತು; ಅದರಲ್ಲಿ ಕಲಹವೂ ದುರಾಲೋಚನೆಯೂ ಮಾಡಲ್ಪಟ್ಟ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ದಿಯ ಆಚೆಯಲ್ಲಿರುವ ಎಲ್ಲಾ ಸ್ಥಳಗಳ ಮೇಲೆ ಆಳುತ್ತಾ ಇದ್ದ ಯೆರೂಸಲೇಮಿನ ಪರಾಕ್ರಮಶಾಲಿಗಳಾದ ಅರಸು ಗಳು ಇದ್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ಂಕವೂ ಕಪ್ಪವೂ ತೆರಿಗೆಯೂ ಅವ ರಿಗೆ ಕೊಡಲ್ಪಟ್ಟವು ಎಂದು ಕಾಣ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ಕಾರಣ ಮತ್ತೊಂದು ಆಜ್ಞೆಯು ನನ್ನಿಂದ ಕೊಡಲ್ಪಡುವ ಮಟ್ಟಿಗೂ ಆ ಪಟ್ಟಣವನ್ನು ಕಟ್ಟದ ಹಾಗೆ ಆ ಮನುಷ್ಯ 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ಬೇಕೆಂದು ಆಜ್ಞಾಪ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ಇದ ರಲ್ಲಿ ತಪ್ಪು ಮಾಡದ ಹಾಗೆ ಜಾಗ್ರತೆಯಾಗಿರ್ರಿ; ಅರಸು ಗಳಿಗೆ ಕೇಡೂ ನಷ್ಟವೂ ಸಂಭವಿಸುವದು ಯಾಕ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ರಸನಾದ ಆರ್ತಷಸ್ತನ ಪತ್ರಿಕೆಯ ಪ್ರತಿಯು ರೆಹೂಮನಿಗೂ ಲೇಖಕನಾದ ಶಿಂಷೈಗೂ ಇವರ ಜೊತೆ ಗಾರನ ಮುಂದೆಯೂ ಓದಿದ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ಯೆರೂಸಲೇಮಿನಲ್ಲಿ ಇರುವ ಯೆಹೂದ್ಯರ ಬಳಿಗೆ ತ್ವರೆಯಾಗಿ ಹೋಗಿ ಒತ್ತಾಯದಿಂದ ಮತ್ತು ಬಲದಿಂದ ಅವರನ್ನು ತ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ಯೆರೂಸಲೇಮಿನಲ್ಲಿರುವ ದೇವರ ಆಲ ಯದ ಕೆಲಸವು ನಿಲ್ಲಿಸಲ್ಪಟ್ಟಿತು. ಪಾರಸಿಯರ ಅರಸ ನಾದ ದಾರ್ಯಾವೆಷನ ಆಳ್ವ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ನೇ ವರುಷದ ವರೆಗೆ ನಿಲ್ಲ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ೆರೆಯ ಮಕ್ಕಳು ಇಸ್ರಾಯೇಲ್‌ ದೇವರಾಗಿರುವ ಕರ್ತನಿಗೆ ಆಲಯವನ್ನು ಕಟ್ಟು ತ್ತಾರೆಂದು ಯೆಹೂದದ ಬೆನ್ಯಾವಿಾನನ ಶತ್ರ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ಜೆರುಬ್ಬಾಬೆಲಿನ ಬಳಿಗೂ ಪಿತೃಗಳ ಮುಖ್ಯಸ್ಥರ ಬಳಿಗೂ ಬಂದು ಅವರಿಗೆ--ನಾವು ನಿಮ್ಮ ಕೂಡ ಕಟ್ಟುತ್ತೇವೆ;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ಹಾಗೆ ನಿಮ್ಮ ದೇವ ರನ್ನು ಹುಡುಕುತ್ತೇವೆ; ತಮ್ಮನ್ನು ಇಲ್ಲಿಗೆ ಬರಮಾಡಿದ ಅಶ್ಶೂರಿನ ಅರಸನಾದ ಎಸರ್ಹದೋನನ ದಿವಸ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ುಗೊಂಡು ಆತನಿಗೆ ನಾವೂ ಬಲಿಯನ್ನು ಅರ್ಪಿಸುತ್ತಾ ಇದ್ದೇವ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ಜೆರುಬ್ಬಾ ಬೆಲನೂ ಯೇಷೂವನೂ ಮಿಕ್ಕಾದ ಇಸ್ರಾಯೇಲಿನ ಪಿತೃಗಳಲ್ಲಿ ಮುಖ್ಯಸ್ಥರೂ ಅವರಿಗೆ--ನಮ್ಮ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ಯವನ್ನು ಕಟ್ಟುವದಕ್ಕೆ ನಮಗೂ ನಿಮಗೂ ಏನು? ಪಾರಸಿಯರ ಅರಸನಾದ ಕೋರೆಷನೆಂಬ ಅರಸನು ನಮಗೆ ಆಜ್ಞಾಪಿಸಿದ ಹಾಗೆ ನಾವು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‌ ದೇವರಾಗಿರುವ ಕರ್ತನಿಗೆ ಅದನ್ನು ಕಟ್ಟು 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ಆ ದೇಶದ ಜನರು ಯೆಹೂದ ಜನರ ಕೈಗಳನ್ನು ಬಲಹೀನ ಮಾಡಿ ಕಟ್ಟು ವದರಲ್ಲಿ ಅವರನ್ನು ಕಳವಳ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ಾರಸಿ ಯರ ಅರಸನಾದ ಕೋರೆಷನ ದಿನಗಳಲ್ಲೆಲ್ಲಾ ಪಾರ ಸಿಯರ ಅರಸನಾದ ದಾರ್ಯಾವೆಷನ ಆಳ್ವಿಕೆಯ ಪರ್ಯಂತರ ಅವರ ಯೋಚ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ಮಾಡು ವದಕ್ಕೆ ಅವರಿಗೆ ವಿರೋಧವಾಗಿ ಯೋಚನಾಕರ್ತರನ್ನು ಕೂಲಿಗೆ ಇಟ್ಟ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ಅಹಷ್ವೇರೋಷನು ಆಳುವಾಗ ಅವನ ಆಳ್ವಿಕೆಯ ಪ್ರಾರಂಭದಲ್ಲಿ ಅವರು ಯೆಹೂದ ಮತ್ತು ಯೆರೂಸಲೇಮಿನ ನಿವಾಸಿ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ದೂರು ಕಾಗದ ಬರ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ಅರ್ತಷಸ್ತನ ದಿವಸಗಳಲ್ಲಿ ಬಿಷ್ಲಾಮನೂ ಮಿತ್ರದಾತನೂ ಟಾಬೆಯೇಲನೂ ಮಿಕ್ಕಾದ ಅವರ ಜತೆಗಾರರೂ ಪಾರಸಿಯರ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ತಷಸ್ತನಿಗೆ ಒಂದು ಪತ್ರ ಬರೆದರು. ಬರೆದ ಆ ಪತ್ರವು ಅರಾಮ್ಯರ ಭಾಷೆಯಲ್ಲಿ ಟೀಕಿಸಲ್ಪಟ್ಟು, ಅರಾಮ್ಯರ ಅಕ್ಷ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ುಖ್ಯಾಧಿಕಾರಿಯಾದ ರೆಹೂಮನೂ ಶಾಸ್ತ್ರಿ ಯಾದ ಶಿಂಷೈಯೂ ಯೆರೂಸಲೇಮಿಗೆ ವಿರೋಧವಾಗಿ ಅರಸನಾದ ಆರ್ತಷಸ್ತ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2026-10-21T06:36:30Z</dcterms:created>
  <dcterms:modified xsi:type="dcterms:W3CDTF">2026-10-21T06:36:30Z</dcterms:modified>
  <dc:title>ಎಜ್ರನು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