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அவனைத் தன் மடியிலே நித்திரை செய்யப்பண்ணி, ஒருவனை அழைத்து, அவன் தலைமயிரின் ஏழு ஜடைகளையும் சிரைப்பித்து, அவனைச் சிறுமைப்படுத்தத் தொடங்கினாள்; அவன் பலம் அவனைவிட்டு நீங்க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அவனைத் தன் மடியிலே நித்திரை செய்யப்பண்ணி, ஒருவனை அழைத்து, அவன் தலைமயிரின் ஏழு ஜடைகளையும் சிரைப்பித்து, அவனைச் சிறுமைப்படுத்தத் தொடங்கினாள்; அவன் பலம் அவனைவிட்டு நீங்க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: சிம்சோனே பெலிஸ்தர் உன்மேல் வந்துவிட்டார்கள் என்றாள்; அவன் நித்திரைவிட்டு விழித்து, கர்த்தர் தன்னைவிட்டு விலகினதை அறியாமல், எப்போதும்போல உதறிப்போட்டு வெளியே போவ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: சிம்சோனே பெலிஸ்தர் உன்மேல் வந்துவிட்டார்கள் என்றாள்; அவன் நித்திரைவிட்டு விழித்து, கர்த்தர் தன்னைவிட்டு விலகினதை அறியாமல், எப்போதும்போல உதறிப்போட்டு வெளியே போவ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லிஸ்தர் அவனைப் பிடித்து, அவன் கண்களைப் பிடுங்கி, அவனைக் காசாவுக்குக் கொண்டுபோய், அவனுக்கு இரண்டு வெண்கல விலங்குபோட்டுச் சிறைச்சாலையிலே மாவரைத்துக்கொண்டிருக்க வை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லிஸ்தர் அவனைப் பிடித்து, அவன் கண்களைப் பிடுங்கி, அவனைக் காசாவுக்குக் கொண்டுபோய், அவனுக்கு இரண்டு வெண்கல விலங்குபோட்டுச் சிறைச்சாலையிலே மாவரைத்துக்கொண்டிருக்க வை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தலைமயிர் சிரைக்கப்பட்ட பின்பு, திரும்பவும் முளைக்கத் தொடங்க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ிம்சோன் காசாவுக்குப் போய், அங்கே ஒரு வேசியைக் கண்டு, அவளிடத்தில் 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ிரபுக்கள்: நம்முடைய பகைஞனாகிய சிம்சோனை நம்முடைய தேவன் நம்முடைய கையில் ஒப்புக்கொடுத்தார் என்று சொல்லி, தங்கள் தேவனாகிய தாகோனுக்கு ஒரு பெரிய பலி செலுத்தவும், சந்தோஷம் கொண்டாடவும் கூடி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ிரபுக்கள்: நம்முடைய பகைஞனாகிய சிம்சோனை நம்முடைய தேவன் நம்முடைய கையில் ஒப்புக்கொடுத்தார் என்று சொல்லி, தங்கள் தேவனாகிய தாகோனுக்கு ஒரு பெரிய பலி செலுத்தவும், சந்தோஷம் கொண்டாடவும் கூடி 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ிரபுக்கள்: நம்முடைய பகைஞனாகிய சிம்சோனை நம்முடைய தேவன் நம்முடைய கையில் ஒப்புக்கொடுத்தார் என்று சொல்லி, தங்கள் தேவனாகிய தாகோனுக்கு ஒரு பெரிய பலி செலுத்தவும், சந்தோஷம் கொண்டாடவும் கூடி 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ன் சோரேக் ஆற்றங்கரையில் இருக்கிற தெலீலாள் என்னும் பேருள்ள ஒரு ஸ்திரீயோடே சிநேகமா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ெலீலாள் சிம்சோனைப் பார்த்து: உன் மகா பலம் எதினாலே உண்டாயிருக்கிறது, உன்னைச் சிறுமைப்படுத்த உன்னை எதினாலே கட்டலாம் என்று நீ எனக்குச் சொல்லவேண்டும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ெலீலாள் சிம்சோனைப் பார்த்து: உன் மகா பலம் எதினாலே உண்டாயிருக்கிறது, உன்னைச் சிறுமைப்படுத்த உன்னை எதினாலே கட்டலாம் என்று நீ எனக்குச் சொல்லவேண்டும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ச் சிம்சோன்: உலராத பச்சையான ஏழு அகணிநார்க் கயிறுகளாலே என்னை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ச் சிம்சோன்: உலராத பச்சையான ஏழு அகணிநார்க் கயிறுகளாலே என்னை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ெலிஸ்தரின் அதிபதிகள் உலராத பச்சையான ஏழு அகணி நார்க் கயிறுகளை அவளிடத்திற்குக் கொண்டுவந்தார்கள்; அவைகளால் அவள் அவனைக் கட்டின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ெலிஸ்தரின் அதிபதிகள் உலராத பச்சையான ஏழு அகணி நார்க் கயிறுகளை அவளிடத்திற்குக் கொண்டுவந்தார்கள்; அவைகளால் அவள் அவனைக் கட்டின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ெலீலாள் சிம்சோனைப் பார்த்து: இதோ, என்னைப் பரியாசம் பண்ணி, எனக்குப் பொய்சொன்னாய்; இப்போதும் உன்னை எதினாலே கட்டலாம் என்று எனக்குச் சொல்லவேண்டும் என்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ெலீலாள் சிம்சோனைப் பார்த்து: இதோ, என்னைப் பரியாசம் பண்ணி, எனக்குப் பொய்சொன்னாய்; இப்போதும் உன்னை எதினாலே கட்டலாம் என்று எனக்குச் சொல்லவேண்டும் என்ற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னங்கள் அவனைக் கண்டவுடனே: நம்முடைய தேசத்தைப் பாழாக்கி, நம்மில் அநேகரைக் கொன்றுபோட்ட நம்முடைய பகைஞனை நம்முடைய தேவன் நமது கையில் ஒப்புக்கொடுத்தார் என்று சொல்லி, தங்கள் தேவனைப் புகழ்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னங்கள் அவனைக் கண்டவுடனே: நம்முடைய தேசத்தைப் பாழாக்கி, நம்மில் அநேகரைக் கொன்றுபோட்ட நம்முடைய பகைஞனை நம்முடைய தேவன் நமது கையில் ஒப்புக்கொடுத்தார் என்று சொல்லி, தங்கள் தேவனைப் புகழ்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ன்: இதுவரைக்கும் ஒரு வேலைக்கும் வழங்காதிருக்கிற புதுக்கயிறுகளால் என்னை இறுக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ன்: இதுவரைக்கும் ஒரு வேலைக்கும் வழங்காதிருக்கிற புதுக்கயிறுகளால் என்னை இறுக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ிம்சோன் தனக்குக் கைலாகுகொடுத்து நடத்துகிற பிள்ளையாண்டானோடே, வீட்டைத் தாங்குகிற தூண்களிலே நான் சாய்ந்துகொண்டிருக்கும்படி அவைகளை நான் தடவிப்பார்க்கட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ிம்சோன் தனக்குக் கைலாகுகொடுத்து நடத்துகிற பிள்ளையாண்டானோடே, வீட்டைத் தாங்குகிற தூண்களிலே நான் சாய்ந்துகொண்டிருக்கும்படி அவைகளை நான் தடவிப்பார்க்கட்ட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ீடு புருஷராலும் ஸ்திரீகளாலும் நிறைந்திருந்தது; அங்கே பெலிஸ்தரின் சகல பிரபுக்களும், வீட்டின்மேல் புருஷரும் ஸ்திரீகளுமாக ஏறக்குறைய மூவாயிரம்பேர், சிம்சோன் வேடிக்கை காட்டுகிறதைப் பார்த்துக்கொண்டி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ீடு புருஷராலும் ஸ்திரீகளாலும் நிறைந்திருந்தது; அங்கே பெலிஸ்தரின் சகல பிரபுக்களும், வீட்டின்மேல் புருஷரும் ஸ்திரீகளுமாக ஏறக்குறைய மூவாயிரம்பேர், சிம்சோன் வேடிக்கை காட்டுகிறதைப் பார்த்துக்கொண்டி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ிம்சோன் கர்த்தரை நோக்கிக் கூப்பிட்டு: கர்த்தராகிய ஆண்டவரே, நான் என் இரண்டு கண்களுக்காக ஒரே தீர்வையாய்ப் பெலிஸ்தர் கையிலே பழிவாங்கும்படிக்கு, இந்த ஒருவிசை மாத்திரம் என்னை நினைத்தருளும், தேவனே, பலப்படுத்தும் என்று சொல்ல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ிம்சோன் கர்த்தரை நோக்கிக் கூப்பிட்டு: கர்த்தராகிய ஆண்டவரே, நான் என் இரண்டு கண்களுக்காக ஒரே தீர்வையாய்ப் பெலிஸ்தர் கையிலே பழிவாங்கும்படிக்கு, இந்த ஒருவிசை மாத்திரம் என்னை நினைத்தருளும், தேவனே, பலப்படுத்தும் என்று சொல்ல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ிம்சோன் அந்த வீட்டைத் தாங்கி நிற்கிற இரண்டு நடுத்தூண்களில், ஒன்றைத் தன் வலதுகையினாலும், மற்றொன்றைத் தன் இடதுகையினாலும் பிடித்துக்கொண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ிம்சோன் அந்த வீட்டைத் தாங்கி நிற்கிற இரண்டு நடுத்தூண்களில், ஒன்றைத் தன் வலதுகையினாலும், மற்றொன்றைத் தன் இடதுகையினாலும் பிடித்துக்கொண்ட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ன் சகோதரரும், அவன் தகப்பன் வீட்டாரனைவரும் போய், அவனை எடுத்துக்கொண்டுவந்து, சோராவுக்கும் எஸ்தாவேலுக்கும் நடுவே அவன் தகப்பனாகிய மனோவாவின் கல்லறையில் அடக்கம்பண்ணினார்கள். அவன் இஸ்ரவேலை இருபதுவருஷம் நியாயம் விசாரித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ன் சகோதரரும், அவன் தகப்பன் வீட்டாரனைவரும் போய், அவனை எடுத்துக்கொண்டுவந்து, சோராவுக்கும் எஸ்தாவேலுக்கும் நடுவே அவன் தகப்பனாகிய மனோவாவின் கல்லறையில் அடக்கம்பண்ணினார்கள். அவன் இஸ்ரவேலை இருபதுவருஷம் நியாயம் விசாரி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வள் செய்து, அவைகளை ஆணியடித்து மாட்டி: சிம்சோனே, பெலிஸ்தர் உன்மேல் வந்துவிட்டார்கள் என்றாள்; அவன் நித்திரைவிட்டெழும்பி, நெசவு ஆணியையும் நூல்பாவையும்கூடப் பிடுங்கிக்கொண்டுபோ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வள் செய்து, அவைகளை ஆணியடித்து மாட்டி: சிம்சோனே, பெலிஸ்தர் உன்மேல் வந்துவிட்டார்கள் என்றாள்; அவன் நித்திரைவிட்டெழும்பி, நெசவு ஆணியையும் நூல்பாவையும்கூடப் பிடுங்கிக்கொண்டுபோ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 அவனைப் பார்த்து: உன் இருதயம் என்னோடு இராதிருக்க, உன்னைச் சிநேகிக்கிறேன் என்று நீ எப்படிச் சொல்லுகிறாய்? நீ இந்த மூன்றுவிசையும் என்னைப் பரியாசம் பண்ணினாய் அல்லவா, உன்னுடைய மகாபலம் எதினாலே உண்டாயிருக்கிறது என்று எனக்குச் சொல்லாமற்போனாயே என்று சொல்ல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 அவனைப் பார்த்து: உன் இருதயம் என்னோடு இராதிருக்க, உன்னைச் சிநேகிக்கிறேன் என்று நீ எப்படிச் சொல்லுகிறாய்? நீ இந்த மூன்றுவிசையும் என்னைப் பரியாசம் பண்ணினாய் அல்லவா, உன்னுடைய மகாபலம் எதினாலே உண்டாயிருக்கிறது என்று எனக்குச் சொல்லாமற்போனாயே என்று சொல்ல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அவனைத் தினம்தினம் தன் வார்த்தைகளினாலே நெருக்கி அலட்டிக் கொண்டிருக்கிறதினால், சாகத்தக்கதாய் அவன் ஆத்துமா விசனப்பட்ட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அவனைத் தினம்தினம் தன் வார்த்தைகளினாலே நெருக்கி அலட்டிக் கொண்டிருக்கிறதினால், சாகத்தக்கதாய் அவன் ஆத்துமா விசனப்பட்ட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ತನಗೆ ತನ್ನ ಹೃದಯವನ್ನೆಲ್ಲಾ ತಿಳಿಸಿದ್ದಾನೆಂದು ದೆಲೀಲಳು ತಿಳಿದು ಅವಳು ಫಿಲಿಷ್ಟಿಯರ ಅಧಿಪತಿಗಳಿಗೆ--ನೀವ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ಿ ಬನ್ನಿರಿ; ಅವನು ತನ್ನ ಹೃದಯವನ್ನೆಲ್ಲಾ ನನಗೆ ತಿಳಿಸಿದನು ಎಂದು ಕರೇಕಳುಹಿಸಿದಳು. ಆಗ ಫಿಲಿಷ್ಟಿಯರ ಅಧಿಪತ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ಣವನ್ನು ತಮ್ಮ ಕೈಯಲ್ಲಿ ತಕ್ಕೊಂಡು ಅವಳ ಬಳ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ಳು ಅವನನ್ನು ತನ್ನ ತೊಡೆಗಳ ಮೇಲೆ ನಿದ್ರೆಹೋಗುವಂತೆ ಮಾಡಿ ಒಬ್ಬನನ್ನು ಕರೆದು ಅವನ ತಲೆಯ ಏಳು ಜಡ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ಳಿಸುವಂತೆ ಮಾಡಿ ಅವನನ್ನು ಬಾಧಿ ಸುವದಕ್ಕೆ ಪ್ರಾರಂಭಿಸಿದಳು. ಆಗ ಅವನ ಶಕ್ತಿ ಅವ ನನ್ನು ಬಿಟ್ಟು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ಳು--ಸಂಸೋನನೇ, ಫಿಲಿಷ್ಟಿಯರು ನಿನ್ನ ಮೇಲೆ ಬರುತ್ತಾರೆ ಅಂದಳು. ಅವನು ತನ್ನ ನಿದ್ರೆಯಿಂದ ಎಚ್ಚತ್ತ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ನ್ನು ಬಿಟ್ಟು ತೊಲಗಿದ್ದನ್ನು ಅರಿಯದೆ ಬೇರೆ ಸಮಯಗಳಂತೆಯೇನಾನು ಹೊರಟು ಕೊಸರಿಕೊಂಡು ಹೋಗುವೆನ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ಫಿಲಿಷ್ಟಿ ಯರು ಅವನನ್ನು ಹಿಡಿದು ಅವನ ಕಣ್ಣುಗಳನ್ನು ಕಿತ್ತು ಗಾಜಕ್ಕೆ ಒಯ್ದು ಎರಡು ಹಿತ್ತಾಳ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ಕೋಲೆಗಳನ್ನು ಹಾಕಿದರು, ಅವನು ಸೆರೆಮನೆಯಲ್ಲಿ ಬೀಸ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ಅವನ ತಲೆಯ ಕೂದಲು ಕ್ಷೌರಮಾಡಿದ ತರುವಾಯ ತಿರಿಗಿ ಬೆಳೆಯಲಾರಂಭ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ಸಂಸೋನನು ಗಾಜಕ್ಕೆ ಹೋಗಿ ಅಲ್ಲಿ ಒಬ್ಬ ಜಾರಸ್ತ್ರೀಯನ್ನು ಕಂಡು ಅವಳ ಬಳಿ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ಫಿಲಿಷ್ಟಿಯರ ಅಧಿಪತಿಗಳು ತಮ್ಮ ದೇವರಾದ ದಾಗೋನನಿಗೆ ದೊಡ್ಡ ಬಲಿಯನ್ನು ಅರ್ಪಿಸುವದಕ್ಕೂ ಸಂತೋಷಪಡ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ಬಂದರು. ಯಾಕಂದರೆ--ನಮ್ಮ ದೇವರು ನಮ್ಮ ಶತ್ರುವಾದ ಸಂಸೋನನನ್ನು ನಮ್ಮ ಕೈಗೆ ಒಪ್ಪಿಸಿಕೊಟ್ಟನು ಎಂದ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ಸಂಸೋನನು ಅಲ್ಲಿಗೆ ಬಂದಿದ್ದಾನೆಂದು ಗಾಜದವರಿಗೆ ಗೊತ್ತಾಗಲು ಅವರು ಅವನನ್ನು ಸುತ್ತಿಕೊಂಡು ರಾತ್ರಿಯೆಲ್ಲಾ ಪಟ್ಟ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ಲಲ್ಲಿ ಅವನಿಗಾಗಿ ಹೊಂಚಿಕೊಂಡಿದ್ದು ರಾತ್ರಿ ಯೆಲ್ಲಾ ಸುಮ್ಮನಿದ್ದು--ಹೊತ್ತಾರೆ ಬೆಳಕಾದಾಗ ಅವ ನನ್ನು ಕೊಂದುಹಾಕುವೆ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ಸಂಸೋ ನನು ಅರ್ಧ ರಾತ್ರಿಯ ವರೆಗೆ ಮಲಗಿದ್ದು ಅರ್ಧ ರಾತ್ರಿಯಲ್ಲಿ ಎದ್ದು ಪಟ್ಟಣದ ಬಾಗಲ ಕದಗಳನ್ನೂ ಅದರ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ಳುಗಳನ್ನೂ ಹಿಡಿದು ಅಗುಳಿ ಸಹ ಕಿತ್ತು ತನ್ನ ಹೆಗಲ ಮೇಲೆ ಹೊತ್ತುಕೊಂಡು ಹೋಗಿ ಹೆಬ್ರೋನಿಗೆ ಎದುರಾಗಿರುವ ಪರ್ವತ ಶಿಖ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ಕ್ಕ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ರ ತರುವಾಯ ಆದದ್ದೇನಂದರೆ, ಸೋರೇಕ್‌ ತಗ್ಗಿನಲ್ಲಿದ್ದ ದೆಲೀಲಾ ಎಂಬ ಹೆಸರುಳ್ಳ ಒಬ್ಬ ಸ್ತ್ರೀಯನ್ನು ಪ್ರೀತಿ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ಳ ಬಳಿಗೆ ಫಿಲಿಷ್ಟಿಯರ ಅಧಿಪತಿಗಳು ಬಂದು ಅವಳಿಗೆ--ನೀನು ಅವನನ್ನು ಮರುಳುಗೊಳಿಸಿ, ನಾವು ಅವನನ್ನು ಯಾವ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ೆದ್ದು ಕಟ್ಟಿ ಬಾಧಿಸಬಹುದೆಂದು ಅವನ ದೊಡ್ಡ ಶಕ್ತಿ ಯಾವದರಲ್ಲಿ ಅದೆ ಎಂದೂ ನೋಡು; ನಾವು ಒಬ್ಬೊಬ್ಬರು ನಿನಗೆ ಸಾವಿ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ೂರು ಬೆಳ್ಳಿಯ ನಾಣ್ಯ ಗಳನ್ನು ಕೊಡ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ದೆಲೀಲಳು ಸಂಸೋನನಿಗೆ--ನಿನ್ನ ದೊಡ್ಡ ಶಕ್ತಿ ಯಾವದರಲ್ಲಿ ಉಂಟೆಂದೂ ನಿನ್ನನ್ನು ಬಾಧಿಸುವದಕ್ಕೆ ನೀನು ಹೇ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ಲ್ಪಡಬಹುದೆಂದೂ ನನಗೆ ದಯಮಾಡಿ ತಿಳಿಸ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ಂಸೋನನು ಅವಳಿಗೆ--ಅವರು ನನ್ನನ್ನು ಒಣಗದೆ ಇರುವ ಹಸಿರಾದ ಏಳು ನಾರಿನ ಬರಲು ಗಳಿಂದ ಕಟ್ಟಿದರೆ ನಾನು ಬಲಿಹೀನ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ಬ್ಬ ಮನುಷ್ಯನ ಹಾಗೆ ಇರ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ಪಿಲಿಷ್ಟಿಯರ ಅಧಿಪತಿಗಳು ಒಣಗದೆ ಇರುವ ಹಸಿರಾದ ಏಳು ನಾರಿನ ಬರಲುಗಳನ್ನು ಅವಳಿಗೆ ಕೊಟ್ಟರು. ಅವಳ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ಿಂದ ಬಂಧ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ೊಂಚುಗಾರರು ಅವಳೊಂದಿಗೆ ಕೊಠಡಿಯಲ್ಲಿ ದ್ದರು. ಅವಳು ಅವನಿಗೆ--ಸಂಸೋನನೇ, ಪಿಲಿಷ್ಟಿ ಯರು ನಿನ್ನ ಮೇಲೆ ಬರುತ್ತಾ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ಳು. ಆಗ ಅವನು ಬೆಂಕಿಗೆ ತೋರಿಸಲ್ಪಟ್ಟ ಸಣಬಿನ ಹುರಿಹರಿದು ಹೋಗುವ ಹಾಗೆಯೇ ನಾರಿನ ಬರಲುಗಳನ್ನು ಹರಿದುಬಿಟ್ಟನು.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ಶಕ್ತಿ ತಿಳಿಯಲ್ಪಡದೆ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ೆಲೀಲಳು ಸಂಸೋನನಿಗೆ--ಇಗೋ, ನೀನು ನನ್ನನ್ನು ವಂಚನೆಮಾಡಿ ನನಗೆ ಸುಳ್ಳುಗಳನ್ನು ಹೇಳಿದಿ. ಈಗ ನೀನು ಯಾ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ಲ್ಪಡಬಹುದೋ ನನಗೆ ದಯಮಾಡಿ ತಿಳಿಸ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ಜನರು ಅವನನ್ನು ನೋಡಿ ದಾಗ ತಮ್ಮ ದೇವರನ್ನು ಹೊಗಳಿದರು; ಯಾಕಂದರೆನಮ್ಮ ದೇಶವನ್ನು ಹಾಳು ಮಾಡಿ ನಮ್ಮಲ್ಲಿ ಅನೇಕ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 ನಮ್ಮ ಶತ್ರುವನ್ನು ನಮ್ಮ ದೇವರು ನಮ್ಮ ಕೈಯಲ್ಲಿ ಒಪ್ಪಿಸಿಕೊಟ್ಟನೆಂದು ಅವರು ಹೇಳ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ಅವಳಿಗೆ ಯಾವ ಕೆಲಸಮಾಡದೆ ಇರುವ ಹೊಸ ಹಗ್ಗಗಳಿಂದ ನನ್ನನ್ನು ಕಟ್ಟಿದರೆ ನಾನು ಬಲಹೀನನಾಗಿ ಮತ್ತೊಬ್ಬ ಮನುಷ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ಇರ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ತರುವಾಯ ಅವರ ಹೃದಯಗಳು ಸಂಭ್ರಮವಾಗಿ ರುವಾಗ--ನಮ್ಮ ಮುಂದೆ ವಿನೋದ ಮಾಡುವ ಹಾಗೆ ಸಂಸೋನನನ್ನು ಕರಕೊಂಡು ಬನ್ನ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 ಅವರು ಸಂಸೋನನನ್ನು ಸೆರೆಮನೆಯಿಂದ ಕರತಂದಾಗ ಅವನು ಅವರ ಮುಂದೆ ವಿನೋದ ಮಾಡಿದನು; ಅವರು ಅವನನ್ನು ಸ್ತಂಭಗಳ ನಡು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ಿಸ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ದೆಲೀಲಳು ಹೊಸ ಹಗ್ಗಗಳನ್ನು ತಕ್ಕೊಂಡು ಅವುಗಳಿಂದ ಅವನನ್ನು ಕಟ್ಟಿ ಅವನಿಗೆ--ಸಂಸೋನನೇ, ಫಿಲಿಷ್ಟಿಯರ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ಬರುತ್ತಾರೆ ಅಂದಳು. ಹೊಂಚುಗಾರರು ಕೊಠಡಿಯಲ್ಲಿದ್ದರು. ಆದರೆ ಅವನು ತನ್ನ ತೋಳುಗಳಲ್ಲಿ ಇರುವವುಗಳನ್ನು ದಾರ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ಿದ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ಸಂಸೋನನು ತನ್ನ ಕೈಹಿಡಿದ ಹುಡುಗನಿಗೆ--ಮನೆ ಯನ್ನು ಹೊತ್ತಿರುವ ಸ್ತಂಭಗಳನ್ನು ನಾನು ಸ್ಪರ್ಶಿಸಿ ಅವು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ುಕೊಳ್ಳುವಹಾಗೆ ನನ್ನನ್ನು ಬಿ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ೆಲೀಲಳು ಸಂಸೋನನಿಗೆ--ಈ ವರೆಗೂ ನನ್ನನ್ನು ವಂಚನೆಮಾಡಿ ನನಗೆ ಸುಳ್ಳುಗಳನ್ನು ಹೇಳಿದಿ. ನೀನು ಯಾ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ಲ್ಪಡಬಹುದೋ ತಿಳಿಸು ಅಂದಳು. ಅವನು ಅವಳಿಗೆ--ನೀನು ನನ್ನ ತಲೆಯ ಏಳು ಜಡೆ ಗಳನ್ನು ಮಗ್ಗದಲ್ಲಿ ನೆಯ್ದರೆ ಆಗ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 ಮನೆಯು ಸ್ತ್ರೀ ಪುರುಷರಿಂದ ತುಂಬಿತ್ತು; ಅಲ್ಲಿ ಫಿಲಿಷ್ಟಿಯರ ಅಧಿಪತಿಗಳೆಲ್ಲರೂ ಇದ್ದರು. ಇದಲ್ಲದೆ ಸಂಸೋನ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ನೋದ ಮಾಡು ವಾಗ ನೋಡುವದಕ್ಕೆ ಮಾಳಿಗೆಯ ಮೇಲೆ ಇದ್ದ ಸ್ತ್ರೀಪುರುಷರು ಹೆಚ್ಚುಕಡಿಮೆ ಮೂರು ಸಾವಿರ ಜನ 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ಸಂಸೋನನು ಕರ್ತನನ್ನು ಕೂಗಿಕರ್ತನಾದ ದೇವರೇ, ನಾನು ನನ್ನ ಎರಡು ಕಣ್ಣುಗಳಿ ಗಾಗಿ ಒಂದೇ ಸಾರಿ ಫಿಲಿಷ್ಟಿ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ಯ್ಯಿಗೆ ಮುಯ್ಯಿ ಮಾಡುವ ಹಾಗೆ ಈ ಸಾರಿ ಮಾತ್ರ ನನ್ನನ್ನು ನೆನಸಿ ಬಲಪಡಿಸ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ಎಂದು ಹೇಳಿ ಸಂಸೋನನು ಆ ಮನೆಯ ಆಧಾರವಾದ ಎರಡು ನಡುವಿನ ಸ್ತಂಭ ಗಳನ್ನು ಒಂದು ತನ್ನ ಬಲಗೈಯಿಂದಲೂ ಮತ್ತೊಂದ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ಡಗೈಯಿಂದಲೂ ಹಿಡುಕೊಂಡ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ನ್ನ ಪ್ರಾಣವು ಫಿಲಿಷ್ಟಿಯರ ಸಂಗಡ ಸಾಯಲಿ ಎಂದು ಹೇಳಿ ತನ್ನ ಶಕ್ತಿ ಇದ್ದ ಮಟ್ಟಿಗೂ ಬಾಗಿದನು. ಆಗ ಮನೆಯು ಅಧಿಪತಿ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ೂ ಅದರಲ್ಲಿದ ಎಲ್ಲಾ ಜನರ ಮೇಲೆಯೂ ಬಿತ್ತು. ಹೀಗೆ ಅವನು ಸಾಯುವಾಗ ಕೊಂದ ಜನರು ಅವನು ಬದುಕುವಾಗ ಕೊಂದ ಜನರಿಗ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ನ ಸಹೋದರರೂ ಅವನ ತಂದೆಯ ಮನೆಯವರೆಲ್ಲರೂ ಹೋಗಿ ಅವನನ್ನು ತಕ್ಕೊಂಡು ಬಂದು ಚೊರ್ಗಕ್ಕೂ ಎಷ್ಟಾವೋಲಿಗೂ ನಡುವೆ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 ಯಾದ ಮಾನೋಹನ ಸಮಾಧಿಯಲ್ಲಿ ಅವನನ್ನು ಹೂಣಿಟ್ಟರು. ಅವನು ಇಸ್ರಾಯೇಲಿಗೆ ಇಪ್ಪತ್ತು ವರುಷ ನ್ಯಾಯ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ವುಗಳನ್ನು ಗೂಟದಿಂದ ಭದ್ರಮಾಡಿ ಅವನಿಗೆ--ಸಂಸೋನನೇ, ಫಿಲಿಷ್ಟಿಯರು ನಿನ್ನ ಮೇಲೆ ಬರುತ್ತಾರೆ ಅಂದಳು. ಅವ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ದ್ರೆಯಿಂದ ಎಚ್ಚತ್ತು ಎದ್ದು ಮಗ್ಗವನ್ನೂ ಮಗ್ಗದ ಗೂಟವನ್ನೂ ಕಿತ್ತುಕೊಂಡ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ಳು ಅವನಿಗೆ--ನಿನ್ನ ಹೃದಯವು ನನ್ನ ಸಂಗಡ ಇಲ್ಲದೆ ಇರುವಾಗ ನಿನ್ನನ್ನು ಪ್ರೀತಿ ಮಾಡುತ್ತೇನೆ ಎಂದು ನೀನು ಹೇ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ೀ? ನೀನು ಈ ಮೂರು ಸಾರಿ ನನಗೆ ವಂಚನೆಮಾಡಿದಿ; ನಿನ್ನ ದೊಡ್ಡ ಶಕ್ತಿ ಯಾವದರಲ್ಲಿ ಉಂಟೋ ನನಗೆ ತಿಳಿಸಲಿಲ್ಲ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ಳು ಅವನನ್ನು ದಿನದಿನವೂ ತನ್ನ ಮಾತುಗಳಿಂದ ಪೀಡಿಸಿ ತೊಂದರೆಪಡಿಸಿದ್ದರಿಂದ ಅವನ ಪ್ರಾಣವು ಸಾಯು ವ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ಸನ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ತನ್ನ ಹೃದಯವನ್ನೆಲ್ಲಾ ಅವಳಿಗೆ ತಿಳಿಸಿ ಅವಳಿಗೆ--ಕ್ಷೌರದ ಕತ್ತಿ ನನ್ನ ತಲೆಯ ಮೇಲೆ ಬಂದದ್ದಿಲ್ಲ; ನಾ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ಯ ಗರ್ಭ ದಲ್ಲಿಂದ ದೇವರಿಗೆ ನಾಜೀರನಾಗಿದ್ದೇನೆ. ನನ್ನ ತಲೆ ಯನ್ನು ಬೋಳಿಸಿದರೆ ನನ್ನ ಶಕ್ತಿಯು ನನ್ನ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ದು; ನಾನು ಬಲಹೀನನಾಗಿ ಎಲ್ಲಾ ಮನುಷ್ಯರ ಹಾಗೆ ಇರ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2026-10-21T06:09:08Z</dcterms:created>
  <dcterms:modified xsi:type="dcterms:W3CDTF">2026-10-21T06:09:08Z</dcterms:modified>
  <dc:title>ನ್ಯಾಯಸ್ಥಾಪಕರು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