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ose days there was no king in Israel: and in those days the tribe of the Danites sought them an inheritance to dwell in; for unto that day all their inheritance had not fallen unto them among the tribes of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ose days there was no king in Israel: and in those days the tribe of the Danites sought them an inheritance to dwell in; for unto that day all their inheritance had not fallen unto them among the tribes of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children of Dan sent of their family five men from their coasts, men of valour, from Zorah, and from Eshtaol, to spy out the land, and to search it; and they said unto them, Go, search the land: who when they came to mount Ephraim, to the house of Micah, they lodged the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children of Dan sent of their family five men from their coasts, men of valour, from Zorah, and from Eshtaol, to spy out the land, and to search it; and they said unto them, Go, search the land: who when they came to mount Ephraim, to the house of Micah, they lodged ther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children of Dan sent of their family five men from their coasts, men of valour, from Zorah, and from Eshtaol, to spy out the land, and to search it; and they said unto them, Go, search the land: who when they came to mount Ephraim, to the house of Micah, they lodged ther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children of Dan sent of their family five men from their coasts, men of valour, from Zorah, and from Eshtaol, to spy out the land, and to search it; and they said unto them, Go, search the land: who when they came to mount Ephraim, to the house of Micah, they lodged ther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en they were by the house of Micah, they knew the voice of the young man the Levite: and they turned in thither, and said unto him, Who brought you here? and what make you in this place? and what have you her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en they were by the house of Micah, they knew the voice of the young man the Levite: and they turned in thither, and said unto him, Who brought you here? and what make you in this place? and what have you her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en they were by the house of Micah, they knew the voice of the young man the Levite: and they turned in thither, and said unto him, Who brought you here? and what make you in this place? and what have you her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id unto them, Thus and thus deals Micah with me, and has hired me, and I am his prie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id unto them, Thus and thus deals Micah with me, and has hired me, and I am his pries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aid unto him, Ask counsel, we pray you, of God, that we may know whether our way which we go shall be prosperou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aid unto him, Ask counsel, we pray you, of God, that we may know whether our way which we go shall be prosperou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priest said unto them, Go in peace: before the LORD is your way wherein all of you g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five men departed, and came to Laish, and saw the people that were therein, how they dwelt careless, after the manner of the Zidonians, quiet and secure; and there was no magistrate in the land, that might put them to shame in any thing; and they were far from the Zidonians, and had no business with any ma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five men departed, and came to Laish, and saw the people that were therein, how they dwelt careless, after the manner of the Zidonians, quiet and secure; and there was no magistrate in the land, that might put them to shame in any thing; and they were far from the Zidonians, and had no business with any ma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five men departed, and came to Laish, and saw the people that were therein, how they dwelt careless, after the manner of the Zidonians, quiet and secure; and there was no magistrate in the land, that might put them to shame in any thing; and they were far from the Zidonians, and had no business with any m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five men departed, and came to Laish, and saw the people that were therein, how they dwelt careless, after the manner of the Zidonians, quiet and secure; and there was no magistrate in the land, that might put them to shame in any thing; and they were far from the Zidonians, and had no business with any ma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came unto their brethren to Zorah and Eshtaol: and their brethren said unto them, What say all of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came unto their brethren to Zorah and Eshtaol: and their brethren said unto them, What say all of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aid, Arise, that we may go up against them: for we have seen the land, and, behold, it is very good: and are all of you still? be not slothful to go, and to enter to possess the la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aid, Arise, that we may go up against them: for we have seen the land, and, behold, it is very good: and are all of you still? be not slothful to go, and to enter to possess the l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aid, Arise, that we may go up against them: for we have seen the land, and, behold, it is very good: and are all of you still? be not slothful to go, and to enter to possess the la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all of you go, all of you shall come unto a people secure, and to a large land: for God has given it into your hands; a place where there is no lack of any thing that is in the ear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all of you go, all of you shall come unto a people secure, and to a large land: for God has given it into your hands; a place where there is no lack of any thing that is in the ear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all of you go, all of you shall come unto a people secure, and to a large land: for God has given it into your hands; a place where there is no lack of any thing that is in the ear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went from thence of the family of the Danites, out of Zorah and out of Eshtaol, six hundred men appointed with weapons of w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went from thence of the family of the Danites, out of Zorah and out of Eshtaol, six hundred men appointed with weapons of w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went up, and pitched in Kirjathjearim, in Judah: wherefore they called that place Mahanehdan unto this day: behold, it is behind Kirjathjear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went up, and pitched in Kirjathjearim, in Judah: wherefore they called that place Mahanehdan unto this day: behold, it is behind Kirjathjear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passed thence unto mount Ephraim, and came unto the house of Mica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answered the five men that went to spy out the country of Laish, and said unto their brethren, Do all of you know that there is in these houses an ephod, and teraphim, and a graven image, and a molten image? now therefore consider what all of you have to d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answered the five men that went to spy out the country of Laish, and said unto their brethren, Do all of you know that there is in these houses an ephod, and teraphim, and a graven image, and a molten image? now therefore consider what all of you have to d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answered the five men that went to spy out the country of Laish, and said unto their brethren, Do all of you know that there is in these houses an ephod, and teraphim, and a graven image, and a molten image? now therefore consider what all of you have to d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turned in that direction, and came to the house of the young man the Levite, even unto the house of Micah, and saluted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turned in that direction, and came to the house of the young man the Levite, even unto the house of Micah, and saluted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six hundred men appointed with their weapons of war, which were of the children of Dan, stood by the entering of the gat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five men that went to spy out the land went up, and came in thither, and took the graven image, and the ephod, and the teraphim, and the molten image: and the priest stood in the entering of the gate with the six hundred men that were appointed with weapons of wa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five men that went to spy out the land went up, and came in thither, and took the graven image, and the ephod, and the teraphim, and the molten image: and the priest stood in the entering of the gate with the six hundred men that were appointed with weapons of w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five men that went to spy out the land went up, and came in thither, and took the graven image, and the ephod, and the teraphim, and the molten image: and the priest stood in the entering of the gate with the six hundred men that were appointed with weapons of wa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se went into Micah's house, and fetched the carved image, the ephod, and the teraphim, and the molten image. Then said the priest unto them, What do all of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se went into Micah's house, and fetched the carved image, the ephod, and the teraphim, and the molten image. Then said the priest unto them, What do all of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se went into Micah's house, and fetched the carved image, the ephod, and the teraphim, and the molten image. Then said the priest unto them, What do all of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said unto him, Hold your peace, lay yours hand upon your mouth, and go with us, and be to us a father and a priest: is it better for you to be a priest unto the house of one man, or that you be a priest unto a tribe and a family in Isra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said unto him, Hold your peace, lay yours hand upon your mouth, and go with us, and be to us a father and a priest: is it better for you to be a priest unto the house of one man, or that you be a priest unto a tribe and a family in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said unto him, Hold your peace, lay yours hand upon your mouth, and go with us, and be to us a father and a priest: is it better for you to be a priest unto the house of one man, or that you be a priest unto a tribe and a family in Israe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priest's heart was glad, and he took the ephod, and the teraphim, and the graven image, and went in the midst of the peopl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priest's heart was glad, and he took the ephod, and the teraphim, and the graven image, and went in the midst of the peop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ey turned and departed, and put the little ones and the cattle and the carriage before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ey turned and departed, and put the little ones and the cattle and the carriage before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they were a good way from the house of Micah, the men that were in the houses near to Micah's house were gathered together, and overtook the children of Da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they were a good way from the house of Micah, the men that were in the houses near to Micah's house were gathered together, and overtook the children of Da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cried unto the children of Dan. And they turned their faces, and said unto Micah, What disturbs you, that you come with such a compan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cried unto the children of Dan. And they turned their faces, and said unto Micah, What disturbs you, that you come with such a compan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aid, All of you have taken away my gods which I made, and the priest, and all of you are gone away: and what have I more? and what is this that all of you say unto me, What disturbs you?]]></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aid, All of you have taken away my gods which I made, and the priest, and all of you are gone away: and what have I more? and what is this that all of you say unto me, What disturbs you?]]></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aid, All of you have taken away my gods which I made, and the priest, and all of you are gone away: and what have I more? and what is this that all of you say unto me, What disturbs you?]]></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children of Dan said unto him, Let not your voice be heard among us, lest angry fellows run upon you, and you lose your life, with the lives of your househol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children of Dan said unto him, Let not your voice be heard among us, lest angry fellows run upon you, and you lose your life, with the lives of your househol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children of Dan said unto him, Let not your voice be heard among us, lest angry fellows run upon you, and you lose your life, with the lives of your househol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children of Dan went their way: and when Micah saw that they were too strong for him, he turned and went back unto his hous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children of Dan went their way: and when Micah saw that they were too strong for him, he turned and went back unto his hous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took the things which Micah had made, and the priest which he had, and came unto Laish, unto a people that were resting and secure: and they stroke them with the edge of the sword, and burnt the city with fir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took the things which Micah had made, and the priest which he had, and came unto Laish, unto a people that were resting and secure: and they stroke them with the edge of the sword, and burnt the city with fir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took the things which Micah had made, and the priest which he had, and came unto Laish, unto a people that were resting and secure: and they stroke them with the edge of the sword, and burnt the city with fir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re was no deliverer, because it was far from Zidon, and they had no business with any man; and it was in the valley that lies by Bethrehob. And they built a city, and dwelt therei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re was no deliverer, because it was far from Zidon, and they had no business with any man; and it was in the valley that lies by Bethrehob. And they built a city, and dwelt therei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re was no deliverer, because it was far from Zidon, and they had no business with any man; and it was in the valley that lies by Bethrehob. And they built a city, and dwelt therei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called the name of the city Dan, after the name of Dan their father, who was born unto Israel: nevertheless the name of the city was Laish at the firs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called the name of the city Dan, after the name of Dan their father, who was born unto Israel: nevertheless the name of the city was Laish at the firs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children of Dan set up the graven image: and Jonathan, the son of Gershom, the son of Manasseh, he and his sons were priests to the tribe of Dan until the day of the captivity of the lan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children of Dan set up the graven image: and Jonathan, the son of Gershom, the son of Manasseh, he and his sons were priests to the tribe of Dan until the day of the captivity of the lan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children of Dan set up the graven image: and Jonathan, the son of Gershom, the son of Manasseh, he and his sons were priests to the tribe of Dan until the day of the captivity of the lan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set them up Micah's graven image, which he made, all the time that the house of God was in Shiloh.]]></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set them up Micah's graven image, which he made, all the time that the house of God was in Shilo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92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ந்நாட்களில் இஸ்ரவேலிலே ராஜா இல்லை; தாண் கோத்திரத்தார் குடியிருக்கிறதற்கு, தங்களுக்குச்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னார்கள்; அந்நாள்வரைக்கும் அவர்களுக்கு இஸ்ரவேல் கோத்திரங்கள் நடுவே போந்த சுதந்தரம் 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 தங்கள் எல்லைகளில் இருக்கிற சோராவிலும் எஸ்தாவோலிலுமிருந்து அனுப்பி: நீங்கள் போய், தே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ய்ந்துபார்த்து வாருங்கள் என்று அவர்களோடே சொன்னார்கள்; அவர்கள் எப்பிராயீம் மலைத்தேசத்தில்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வின் வீடுமட்டும் போய், அங்கே இராத்த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மீகாவின் வீட்டண்டை இருக்கையில், லேவியனான வாலிபனுடைய சத்தத்தை அறிந்து, அங்கே அ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உன்னை இங்கே அழைத்துவந்தது யார்? இவ்விடத்தில் என்ன செய்கிறாய்? உனக்கு இங்கே இருக்கிற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வனிடத்தில்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 அவன்: இன்ன இன்னபடி மீகா எனக்குச் செய்தான்; எனக்குச் சம்பளம் பொருந்தினான்;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அவர்கள் அவனை நோக்கி: எங்கள் பிரயாணம் அநுகூலமாய் முடியுமா என்று நாங்கள் அறியு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த்தில் 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க்கு அந்த ஆசாரியன்: சமாதானத்தோடே போங்கள்; உங்கள் பிரயாணம் கர்த்தருக்கு ஏற்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அந்த ஐந்து மனுஷரும் புறப்பட்டு, லாயீசுக்குப் போய், அதில் குடியிருக்கிற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னியருடைய வழக்கத்தின்படியே, பயமில்லாமல் அமரிக்கையும் சுகமுமாய் இருக்கிறதையும், தேசத்தி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 ஆள யாதொரு அதிகாரியும் இல்லை என்பதையும், அவர்கள் சீதோனியருக்குத் தூரமானவர்கள் என்ப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ஒருவரோடும் கவை காரியம் இல்லை என்பதையும்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ராவிலும் எஸ்தாவோலிலும் இருக்கிற தங்கள் சகோதரரிடத்திற்குத் திரும்பிவந்தார்கள். அவர்கள் சகோ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கொண்டுவருகிற செய்தி என்ன என்று அவர்களைக்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அவர்கள்: எழும்புங்கள் அவர்களுக்கு விரோதமாய்ப் போவோம் வாருங்கள்; அந்த தேசத்தைப் பா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மிகவும் நன்றாயிருக்கிறது நீங்கள் சும்மாயிருப்பீர்களா? அந்த தேசத்தைச் சுதந்தரித்துக் கொள்ளு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க அசதியாயிரா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ங்கள் அங்கே சேரும்போது, சுகமாய்க் குடியிருக்கிற ஜனங்களிடத்தில் சேருவீர்கள்; அந்த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மாயிருக்கிறது; தேவன் அதை உங்கள் கையில் ஒப்புக்கொடுத்தார்; அது பூமியிலுள்ள சகல வஸ்து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வில்லாமலிருக்கிற இ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சோராவிலும் எஸ்தாவோலிலும் இருக்கிற தாண் கோத்திரத்தாரில் அறுநூறுபேர் ஆயுதபாணிக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யிருந்து புறப்பட்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யூதாவிலுள்ள கீரியாத்யாரீமிலே பாளயமிறங்கினார்கள்; ஆதலால் அது இந்நாள் வரைக்கும் மக்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ப்படும்; அது கீரியாத்யாரீமின் பின்னாலே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அவர்கள் அங்கேயிருந்து எப்பிராயீம் மலைக்குப்போய், மீகாவின் வீடுமட்டும்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ளில் ஏபோத்தும் சுரூபங்களும் வெட்டப்பட்ட விக்கிரகமும் வார்ப்பிக்கப்பட்ட விக்கிரகமு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உங்களுக்குத் தெரியுமா; இப்போதும் நீங்கள் செய்யவேண்டியதை யோசித்துக்கொள்ளுங்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விடத்திற்குத் திரும்பி, மீகாவின் வீட்டில் இருக்கிற லேவியனான வாலிபனின் 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அவனிடத்தில் சுகசெய்தி வி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யுதபாணிகளாகிய தாண் புத்திரர் அறுநூறுபேரும் வாசற்படியிலே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சாரியனும் ஆயுதபாணிகளாகிய அறுநூறுபேரும் வாசற்படியிலே நிற்கையில், தேசத்தை உளவுபார்க்கப் போய்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ஐந்து மனுஷர் உள்ளே புகுந்து, வெட்டப்பட்ட விக்கிரகத்தையும் ஏபோத்தையும் சுரூப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க்கப்பட்ட விக்கிரகத்தையும் எடுத்துக்கொண்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மீகாவின் வீட்டிற்குள் புகுந்து, வெட்டப்பட்ட விக்கிரகத்தையும் ஏபோத்தையும் சுரூப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க்கப்பட்ட விக்கிரகத்தையும் எடுத்துக்கொண்டு வருகிறபோது, ஆசாரியன் அவர்களைப் பார்த்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றது என்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அவர்கள்: நீ பேசாதே, உன் வாயை மூடிக்கொண்டு, எங்களோடேகூட வந்து எங்களுக்குத் தகப்ப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மாயிரு; நீ ஒரே ஒருவன் வீட்டுக்கு ஆசாரியனாயிருக்கிறது நல்லதோ? இஸ்ரவேலி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த்திற்கும் வம்சத்திற்கும் ஆசாரியனாயிருக்கிறது நல்ல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ஆசாரியனுடைய மனது இதமியப்பட்டு, அவன் ஏபோத்தையும் சுரூபங்களையும் வெட்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த்தையும் எடுத்துக்கொண்டு, ஜனங்களுக்குள்ளே புகு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 திரும்பும்படி புறப்பட்டு, பிள்ளைகளையும், ஆடுமாடுகளையும், பண்டம், பாடிகளையும் த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 போகும்படி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புறப்பட்டு, மீகாவின் வீட்டை விட்டுக் கொஞ்சந்தூரம் போனபோது, மீகாவின் வீட்டி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யல்வீட்டார் கூட்டங்கூடி, தாண் புத்திரரைத் தொடர்ந்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ப் பார்த்துக் கூப்பிட்டார்கள்; அவர்கள் திரும்பிப்பார்த்து, மீகாவை நோக்கி: நீ இப்ப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துடன் வருகிற காரியம் என்ன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ற்கு அவன்: நான் உண்டுபண்ணின என்னுடைய தெய்வங்களையும் அந்த ஆசாரியனையுங்கூட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றீர்களே; இனி எனக்கு என்ன இருக்கிறது; நீ கூப்பிடுகிற காரியம் என்ன என்று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எப்படிக் கேட்க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ண் புத்திரர் அவனைப் பார்த்து: எங்கள் காதுகள் கேட்க கூக்குரல் இடாதே, இட்டால் கோபி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 விழுவார்கள்; அப்பொழுது உன் ஜீவனுக்கும் உன் வீட்டாரின் ஜீவனுக்கும் மோசம் வருவித்துக்கொள்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ங்கள் வழியே நடந்துபோனார்கள்; அவர்கள் தன்னைப்பார்க்கிலும் பலத்தவர்கள் என்று மீகா கண்டு,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த் திரு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ர்களோ மீகா உண்டுபண்ணினவைகளையும், அவனுடைய ஆசாரியனையும் கொண்டுபோய், பயமில்லாமல் சுகமா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யீஸ் ஊர் ஜனங்களிடத்தில் சேர்த்து, அவர்களைப் பட்டயக் கருக்கினால் வெட்டி, பட்டணத்தை அ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 சீதோனுக்குத் தூரமாயிருந்தது; வேறே மனுஷரோடே அவர்களுக்குச் சம்பந்தமில்லாமலும் இருந்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த் தப்புவிப்பார் ஒருவரும் இல்லை; அந்தப் பட்டணம் பெத்ரேகோபுக்குச் சமீபமான பள்ளத்தா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அவர்கள் அதைத் திரும்பக் கட்டி, அதிலே குடி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ர்வத்திலே லாயீஸ் என்னும் பேர் கொண்டிருந்த அந்தப் பட்டணத்திற்கு இஸ்ரவேலுக்குப் பிறந்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ய தாணுடைய நாமத்தின்படியே தாண் என்று பேரி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தாண் புத்திரர் அந்தச் சுரூபத்தைத் தங்களுக்கு ஸ்தாபித்துக்கொண்டார்கள்; மனா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கெர்சோனின் மகன் யோனத்தானும், அவன் குமாரனும் அந்தத் தேசத்தார் சிறைப்பட்டுப் 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மட்டும், தாண் கோத்திரத்தாருக்கு ஆசாரிய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தேவனுடைய ஆலயம் சீலோவிலிருந்த காலமுழுவதும் அவர்கள் மீகா உண்டுபண்ணின சுரூ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8]]></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2026-11-01T08:44:14Z</dcterms:created>
  <dcterms:modified xsi:type="dcterms:W3CDTF">2026-11-01T08:44:14Z</dcterms:modified>
  <dc:title>நியாயாதிபதிகள்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