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ேசத்தின்மேல் பட்டயம் வருவதைக்கண்டு, எக்காளம் ஊதி, ஜனத்தை எச்சரிக்க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க்காளத்தின் சத்தத்தைக்கேட்டும், எச்சரிக்கையிருக்கவில்லை; அவனுடைய இரத்தப்பழி அவன்பேரிலே சுமரும்; எச்சரிக்கையாயிருக்கிறவனோ தன் ஜீவனைத் தப்புவித்துக்கொள்ள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ஜனத்தின் புத்திரரோ, ஆண்டவருடைய வழி செம்மையானதல்ல என்கிறார்கள்; அவர்களுடைய வழியே செம்மையானத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ஜனத்தின் புத்திரரோ, ஆண்டவருடைய வழி செம்மையானதல்ல என்கிறார்கள்; அவர்களுடைய வழியே செம்மையானத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் தன் நீதியைவிட்டுத் திரும்பி, அநியாயஞ்செய்தால், அவன் அதினால் சா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் தன் நீதியைவிட்டுத் திரும்பி, அநியாயஞ்செய்தால், அவன் அதினால் சா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அது வருகிறது, அது வருகையில் தங்கள் நடுவிலே ஒரு தீர்க்கதரிசி இருந்தான் என்று அறிந்துகொள்வார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அது வருகிறது, அது வருகையில் தங்கள் நடுவிலே ஒரு தீர்க்கதரிசி இருந்தான் என்ற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 પુત્ર, તું તારા દેશબંધુઓને જઇને આ જણાવ; ‘જ્યારે હું, યહોવા, કોઇ દેશ સામે લશ્કર મોક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 ત્યારે ત્યાંના લોકો પોતામાંના એકજણને પસંદ કરીને સંત્રી તરીકે ની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તે લશ્કરને દેશ પર ચઢી આવતું જુએ છે ત્યારે તે લોકોને ચેતવવા રણશિંગુ ફૂ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રણશિંગાનો અવાજ સાંભળવાં છતાં જો કોઇ ચેતે નહિ અને લશ્કર આવીને તેને મારી નાખે તો તેની જવાબદારી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તું એમને કહે કે, ‘હું યહોવા, મારા જીવના સમ ખાઇને કહું છું કે, દુષ્ટ માણસ મરી જાય એમાં મને આન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આવતો. હું ઇચ્છું છું કે દુષ્ટ માણસ પોતાના ભૂંડા માગોર્થી પાછો ફરે અને જીવતો રહે, પાછા ફરો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ટ માગોર્થી પાછા ફરો, હે ઇસ્રાએલી લોકો, તમે શા માટે મૃત્યુ પસંદ કરો છ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 કે તેણે રણશિંગાનો અવાજ સાંભળ્યો પણ તે ચેત્યો નહિ; જો ચેત્યો હોત તો બચી ગયો હોત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‘પણ લશ્કરને આવતું જોઇને જો સંત્રી રણશિંગુ ન ફૂંકે અને લોકોને ન ચેતવે અને લશ્કર આવીને કોઇન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ે, તો તે પોતાને પાપે મર્યો હોવા છતાં હું એને માટે સંત્રીને જવાબદાર ઠેરવ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હે મનુષ્યના પુત્ર, તારા દેશબંધુઓને કહે કે, ‘કોઇ પુણ્યશાળી માણસ પાપ કરે તો તેનું પુણ્ય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ી નહિ શકે. જો કોઇ દુષ્ટ માણસ તેનો દુષ્ટ રસ્તો છોડી દે તો તેનાં કરેલા પાપો તેને પડવા નહિ દ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પુણ્યશાળી માણસ પાપ કરવાનું શરૂ કરે તો તે જીવતો નહિ રહ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હે મનુષ્યના પુત્ર, મેં તને ઇસ્રાએલીઓનો સંત્રી નીમ્યો છે, જ્યારે જ્યારે તું મારી વાણી સાંભળ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્યારે મારા તરફથી તું તેમને ચેતવણી આપ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હું કોઇ પુણ્યશાળી માણસને કહું કે, તું જીવશે, અને તે મારું પુણ્ય મને બચાવશે એમ માનીને પાપ કર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ેનું કોઇ પુણ્ય સંભારવામાં નહિ આવે, પણ તેણે પાપ કર્યું એટલે તે મરવાનો જ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હું કોઇ દુષ્ટ વ્યકિતને તેની દુષ્ટતા ખાતર મોતની સજા કરું અને તું તે માણસને ખોટો રસ્તો છ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ાની ચેતવણી ન આપે, તો તે મરશે તો તેના પોતાના પાપે, પણ એના મોત માટે હું તને જ જવાબદાર લે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હું દુષ્ટ માણસને કહું કે તું મૃત્યુ પામશે, પણ જો તે પોતાના પાપોથી પાછો ફરે અને જે યોગ્ય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લું છે તે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જો તે ખોટો રસ્તો છોડી દેવાની તેને ચેતવણી આપી હોય છતાં તેણે તે નહિ છોડ્યો હોય; તો ત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ે મરશે પણ તું બચ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ો એ ગીરો રાખેલી વસ્તુ પાછી આપે, ચોરેલી વસ્તુ પાછી સોંપી દે અને કશું ખોટું ન કરતાં સાચા જીવ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ો પાળે તો તે જરૂર જીવશે, મરશે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હે મનુષ્યના પુત્ર, ઇસ્રાએલી લોકોને કહે કે તમે આ પ્રમાણે કહો છો: ‘અમારાં પાપોનો બોજ અમારા મા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વધી ગયો છે. અપરાધોને લીધે અમે ક્ષીણ થતા જઇએ છીએ, અમે શી રીતે જીવીશું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ણે કરેલું કોઇ પણ પાપ સંભારવામાં નહિ આવે; કારણ કે તેણે નીતિમત્તા અને ન્યાયનો માર્ગ અનુસર્ય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ે એ ચોક્કસ જી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તેમ છતાં તારા દેશબંધુઓ કહે છે કે, ‘યહોવાનો વ્યવહાર ન્યાયી નથી.’“પણ હકીકત એ છે કે તેઓનો પો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વહાર ન્યાય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ફરીથી કહું છું કે જો ન્યાયી માણસ પોતાના ન્યાયી કૃત્યો મૂકી દઇને ભૂંડાઇઓ તરફ વળશે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ણ જો કોઇ પાપી માણસ પાપનો રસ્તો છોડીને નીતિમત્તા અને ન્યાયના માગેર્ ચાલે ત્યારે તેણે કર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કમોર્ને કારણે તે જી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છતાં તમે ઇસ્રાએલી લોકો કહો છો એ યહોવાનો વ્યવહાર ન્યાયી નથી, પરંતુ હું તમારામાંના દરેકનો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ં કામ પ્રમાણે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મારા દેશવટાના બારમાં વરસમાં દશમાં મહિનાના પાચમા દિવસે યરૂશાલેમથી નાસી છૂટેલો એક માણસ 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અને મને કહ્યું, “નગરનું પતન થ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આવ્યો તે પહેલાની સાંજે મને યહોવાની શકિતનો અનુભવ થયો હતો અને સવારમાં તે મારી પાસે આવ્ય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લાં યહોવાએ મારું મોં ખોલી નાખ્યું હતું. મને વાચા પ્રાપ્ત થઇ ચૂકી હતી અને પછી હું મૂંગ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યહોવાનું વચન મારી પાસે આવ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હે મનુષ્યના પુત્ર, યહૂદાના બચી ગયેલા લોકો ખંડિયેર થયેલા નગરોમાં રહે છે. તેઓ એમ કહ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ઇબ્રાહિમ એક જ માણસ હતો છતાં તેણે સમગ્ર દેશનો કબ્જો મેળવ્યો! અમે તો ઘણા છીએ, એટલે એ દેશ અમારો જ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માટે તું તેઓને કહે, યહોવા મારા માલિક આ પ્રમાણે કહે છે: ‘તમે લોહીવાળું માંસ ખાઓ છો, મૂર્તિપૂ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 છો અને ખૂન કરો છો. છતાં શું તમે એમ માનો છો કે હું તમને દેશ પાછો આપીશ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મે તરવાર પર આધાર રાખો છો, ધૃણાસ્પદ રિવાજો પાળો છો, એકબીજાની સ્ત્રીઓ જોડે વ્યભિચાર કરો છો, છ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દેશનો કબજો તમારી પાસે રહે એમ ઇચ્છો છ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‘તેઓને કહે; “યહોવા મારા માલિક આ પ્રમાણે કહે છે, હું મારા જીવના સમ ખાઇને કહું છું કે,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ંડિયેર નગરોમાં રહે છે, તેઓ સર્વ તરવારથી ચોક્કસ માર્યા જશે. જેઓ ખેતરોમાં રહે છે તેઓ જંગલી પ્રાણી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જન બનશે, જેઓ ગઢોમાં તથા ગુફાઓમાં રહે છે તેઓ રોગથી 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ું આ દેશને ઉજ્જડ કરીશ અને તેના અભિમાની સાર્મથ્યનો અંત આવશે. પર્વત પર વસાવેલા ઇસ્રાએલના નગ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ઉજ્જડ કરીશ, જેથી કોઇ ત્યાંથી પસાર થ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મણે આચરેલા ધૃણાસ્પદ આચારોને કારણે હું દેશને વેરાન અને ઉજ્જડ બનાવી દઇશ ત્યારે તે લોકોને ખાત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‘હે મનુષ્યના પુત્ર, તારા દેશબંધુઓ કોટની રાંગે અને ઘરના બારણા પાછળ તારે વિષે વાતો કરે છે; “ચાલ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ો શો સંદેશો છે તે સાંભળીએ તો ખર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એટલે મારા લોકો ગંભીર હોવાનો ઢોંગ કરીને તારી આગળ બેસીને તારું સાંભળે છે. પણ હું તેઓને કહું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પાલન કરવાની ઇચ્છા તેમની નથી. યહોવાને પ્રેમ કરવા વિષે તેઓ મધુર વાતો કરે છે પણ હૃદયોમાં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વ્ય પર વધુ સ્નેહ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‘તેઓ તારી સામે એવી રીતે જુએ છે, જાણે તું કોઇ સુંદર અવાજવાળો ગાયક હોય અથવા જાણે તું કોઇ કુશ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વાજિંત્ર વગાડનારો હોય. તારા સંદેશાઓ તેમના માટે મનોરંજન જેવા હોય છે. કારણ કે તેઓ તારા વચ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ે છે, પણ તેમનો અમલ તેઓ કરતા નથી, ને તેના તરફ ધ્યાન પણ આપતા નથ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રંતુ જ્યારે તમારાં વચનો સાચા પડશે અને ચોક્કસ તેમ થશે જ, ત્યારે તેઓ જાણશે કે તેઓની વચ્ચ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 આવ્યો હતો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2026-10-21T10:24:02Z</dcterms:created>
  <dcterms:modified xsi:type="dcterms:W3CDTF">2026-10-21T10:24:02Z</dcterms:modified>
  <dc:title>એઝેકિયેલ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