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என் ஆத்துமாவை வருத்தப்படுத்தி, வார்த்தைகளினால் என்னை நொறுக்குவீர்கள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 பத்துதரம் என்னை நிந்தித்தீர்கள்; நீங்கள் எனக்குக் கடினமுகம் காண்பிக்கிறதினால் உங்களுக்கு வெட்க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ப்பிநடந்தது மெய்யானாலும், என் தப்பிதம் என்னோடேதான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க்கு விரோதமாகப் பெருமைபாராட்டி, எனக்கு நிந்தையாக என்னைக் கடிந்துகொள்ளவேண்டும் என்றிருப்பீர்களாகி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என்னைக் கவிழ்த்து தம்முடைய வலையை என்மேல் வீசினார் என்று அறிய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டந்துபோகக் கூடாதபடிக்கு அவர் என் பாதையை வேலியடைத்து என் வழிகளை இருளாக்கிவிட்ட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ிலிருந்த என் மகிமையை அவர் உரிந்துகொண்டு, என் சிரசின் கிரீடத்தை எடுத்துப்போ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்னை நான்குபுறத்திலும் நாசமாக்கினார், நான் அற்றுப்போகிறேன்; என் நம்பிக்கையை ஒரு செடியைப்போலப் பிடுங்கிப்போ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்னை நான்குபுறத்திலும் நாசமாக்கினார், நான் அற்றுப்போகிறேன்; என் நம்பிக்கையை ஒரு செடியைப்போலப் பிடுங்கிப்போ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கோபத்தை என்மேல் எரியப்பண்ணினார், என்னைத் தம்முடைய சத்துருக்களில் ஒருவனாக எண்ணிக்கொள்ள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ண்டுப்படைகள் ஏகமாய் வந்து, எனக்கு விரோதமாய்த் தங்கள் வழியை உயர்த்தி, என் கூடாரத்தைச் சுற்றிப் பாளயமிறங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ை என்னைவிட்டுத் தூரப்படுத்தினார்; எனக்கு அறிமுகமானவர்கள் எனக்கு அந்நியராய்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ந்துஜனங்கள் விலகிப்போனார்கள்; என் சிநேகிதர் என்னை மறந்துவ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ீட்டு ஜனங்களும், என் வேலைக்காரிகளும், என்னை அந்நியராய் எண்ணுகிறார்கள்; அவர்கள் பார்வைக்கு நான் பரதேசிய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ன் வேலைக்காரனைக் கூப்பிடுகிறபோது அவன் எனக்கு உத்தரவு கொடான்; என் வாயினால் நான் அவனைக் கெஞ்சவேண்டியத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ுவாசம் என் மனைவிக்கு வேறுபட்டிருக்கிறது; என் கர்ப்பத்தின் பிள்ளைகளுக்காகப் பரிதபி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றுபிள்ளைகளும் என்னை அசட்டைபண்ணுகிறார்கள்; நான் எழுந்தால், அவர்கள் எனக்கு விரோதமாய்ப பேசு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ிராண சிநேகிதர் எல்லாரும் என்னை வெறுக்கிறார்கள்; நான் சிநேகித்தவர்கள் எனக்கு விரோதிகளா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எலும்புகள் என் தோலோடும் என் மாம்சத்தோடும் ஒட்டிக்கொண்டிருக்கிறது, என் பற்களை மூடக் கொஞ்சம் தோல்மாத்திரம் தப்பின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எலும்புகள் என் தோலோடும் என் மாம்சத்தோடும் ஒட்டிக்கொண்டிருக்கிறது, என் பற்களை மூடக் கொஞ்சம் தோல்மாத்திரம் தப்பின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சிநேகிதரே, எனக்கு இரங்குங்கள், எனக்கு இரங்குங்கள்; தேவனுடைய கை என்னைத் தொ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ப்போல நீங்களும் என்னைத் துன்பப்படுத்துவானேன்? என் மாம்சம் பட்சிக்கப்பட்டாலும் நீங்கள் திருப்தியற்றிருக்கிறத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, நான் இப்பொழுது சொல்லும் வார்த்தைகள் எழுதப்பட்டால் நலமாயிருக்கும்; அவைகள் ஒரு புஸ்தகத்தில் வரையப்ப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து என்றைக்கும் நிலைக்க அவைகள் கருங்கல்லிலே உளிவெட்டாகவும் சுய எழுத்தாகவும் பதிந்தால் நலம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மீட்பர் உயிரோடிருக்கிறார் என்றும், அவர் கடைசிநாளில் பூமியின்மேல் நிற்பார் என்றும் நான் அறிந்திருக்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என் தோல் முதலானவை அழுகிப்போனபின்பு, நான் என் மாம்சத்தில் இருந்து தேவனைப் பார்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 உள்ளிந்திரியங்கள் எனக்குள் சோர்ந்து போ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 உள்ளிந்திரியங்கள் எனக்குள் சோர்ந்து போ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ரியத்தின் மூலம் எனக்குள் கண்டுபிடிக்கப்படுகையில், நாம் ஏன் அவனைத் துன்பப்படுத்துகிறோம் என்று நீங்கள் சொல்லவேண்டியதா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 பட்டயத்தினால் உண்டாகும் ஆக்கினையை வரப்பண்ண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 பட்டயத்தினால் உண்டாகும் ஆக்கினையை வரப்பண்ண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ంతట యోబు ఈలాగున ప్రత్యుత్తర మ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న్నాళ్లు మీరు నన్ను బాధింతురు?ఎన్నాళ్లు మాటలచేత నన్ను నలుగగొట్టు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దిమారులు మీరు నన్ను నిందించితిరిసిగ్గులేక మీరు నన్ను బాధ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తప్పుచేసినయెడలనా తప్పు నా మీదికే వచ్చున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ిమ్మను మీరు నామీద హెచ్చించుకొందురా?నా నేరము నామీద మీరు మోప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లాగైతే దేవుడు నాకు అన్యాయము చేసెననియుతన వలలో నన్ను చిక్కించుకొనెననియు మీరుతెలిసి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మీద బలాత్కారము జరుగుచున్నదని నేనుమొఱ్ఱపెట్టుచున్నాను గాని నా మొఱ్ఱ అంగీకరింపబడదుసహ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ిత్తము నేను మొరలిడుచున్నాను గాని న్యాయము దొరక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ేను దాటలేకుండ ఆయన నా మార్గమునకు కంచెవేసి యున్నాడు.నా త్రోవలను చీకటి చేసి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నా ఘనతను కొట్టివేసియున్నాడుతలమీదనుండి నా కిరీటమును తీసివేస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లుదిశలు ఆయన నన్ను విరుగగొట్టగా నేను నాశనమై పోతినిఒకడు చెట్టును పెల్లగించినట్లు ఆయన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ీక్షణాధారమును పెల్ల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ఆయన నామీద తన కోపమును రగులబెట్టెనునన్ను తన శత్రువులలో ఒకనిగా ఎ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యన సైనికులు ఏకముగా కూడి వచ్చిరివారు నామీద ముట్టడిదిబ్బలు వేసిరినా గుడారముచుట్టు ద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యన నా సోదరజనమును నాకు దూరముచేసియున్నాడునా నెళవరులు నాకు కేవలము అన్యు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ా బంధువులు నాయొద్దకు రాకయున్నారునా ప్రాణస్నేహితులునన్ను మరచిపోయ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యింటి దాస దాసీ జనులు నన్ను అన్యునిగాఎంచెదరునేను వారి దృష్టికి పరదేశినై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నా పనివాని పిలువగా వాడేమి పలుకకుండనున్నాడునేను వాని బతిమాలవలస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 ఊపిరి నా భార్యకు అసహ్యమునేను కనిన కుమారులకు నా వాసన అసహ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చిన్న పిల్లలు సహా నన్ను తృణీకరించెదరునేను లేచుట చూచినయెడల బాలురు నామీదదూషణలు పలిక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ప్రాణస్నేహితులకందరికి నేనసహ్యుడనైతినినేను ప్రేమించినవారు నా మీద తిరుగబడ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యెముకలు నా చర్మముతోను నా మాంసముతోను అంటుకొని యున్నవిదంతముల అస్థిచర్మము మాత్రమ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గిలింపబడి 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ేవుని హస్తము నన్ను మొత్తియున్నదినామీద జాలిపడుడి నా స్నేహితులారా నామీదజాలిప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ా శరీరమాంసము పోవుట చాలుననుకొనకదేవుడు నన్ను తరుమునట్లుగా మీరేల నన్ను తరుము దు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ా మాటలు వ్రాయబడవలెనని నేనెంతో కోరుచున్నాను. అవి గ్రంథములో వ్రాయబడవలెనని నేనెంతో కోర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వి యినుపపోగరతో బండమీద చెక్కబడి సీసముతో నింపబడి నిత్యము నిలువవలెనని నేనెంతో కోర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యితే నా విమోచకుడు సజీవుడనియు, తరువాతఆయన భూమిమీద నిలుచుననియు నేనెరుగ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ఈలాగు నా చర్మము చీకిపోయిన తరువాత శరీరముతో నేను దేవుని చ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ామట్టుకు నేనే చూచెదను.మరి ఎవరును కాదు నేనే కన్నులార ఆయననుచూచెదనునాలో నా అంతరింద్రి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శించి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జరిగినదాని కారణము నాలోనే ఉన్నదనుకొనిమీరుమేము వానిని ఎట్లు తరిమెదమా అని తలం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ీరు ఖడ్గమునకు భయపడుడితీర్పుకలుగునని మీరు తెలిసికొనునట్లు ఉగ్రతకు తగిన దోషములకు శిక్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2026-10-20T04:38:37Z</dcterms:created>
  <dcterms:modified xsi:type="dcterms:W3CDTF">2026-10-20T04:38:37Z</dcterms:modified>
  <dc:title>యోబు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