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ஆசாரியனாகிய எலெயாசாருக்கும் சபையனைத்திற்கும் முன்பாக நிறுத்தி, அவர்கள் கண்களுக்கு முன்பாக அவனுக்கு கட்டளைகொடு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ஆசாரியனாகிய எலெயாசாருக்கும் சபையனைத்திற்கும் முன்பாக நிறுத்தி, அவர்கள் கண்களுக்கு முன்பாக அவனுக்கு கட்டளைகொடு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் புத்திரராகிய சபையார் எல்லாரும் அவனுக்குக் கீழ்ப்படியும்படிக்கு, உன் கனத்தில் கொஞ்சம் அவனுக்குக் கொட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ஆசாரியனாகிய எலெயாசாருக்கு முன்பாக நிற்கக்கடவன்; அவனிமித்தம் அந்த ஆசாரியன் கர்த்தருடைய சந்நிதானத்தில் வந்து, ஊரீம் என்னும் நியாயத்தினாலே ஆலோசனை கேட்கக்கடவன்; அவருடைய கட்டளையின்படியே, அவனும் அவனோடேகூட இஸ்ரவேல் புத்திரராகிய சபையார் எல்லாரும் போகவும் அவருடைய கட்டளையின்படியே வரவும் வேண்டியது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ஆசாரியனாகிய எலெயாசாருக்கு முன்பாக நிற்கக்கடவன்; அவனிமித்தம் அந்த ஆசாரியன் கர்த்தருடைய சந்நிதானத்தில் வந்து, ஊரீம் என்னும் நியாயத்தினாலே ஆலோசனை கேட்கக்கடவன்; அவருடைய கட்டளையின்படியே, அவனும் அவனோடேகூட இஸ்ரவேல் புத்திரராகிய சபையார் எல்லாரும் போகவும் அவருடைய கட்டளையின்படியே வரவும் வேண்டியது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ஆசாரியனாகிய எலெயாசாருக்கு முன்பாக நிற்கக்கடவன்; அவனிமித்தம் அந்த ஆசாரியன் கர்த்தருடைய சந்நிதானத்தில் வந்து, ஊரீம் என்னும் நியாயத்தினாலே ஆலோசனை கேட்கக்கடவன்; அவருடைய கட்டளையின்படியே, அவனும் அவனோடேகூட இஸ்ரவேல் புத்திரராகிய சபையார் எல்லாரும் போகவும் அவருடைய கட்டளையின்படியே வரவும் வேண்டியது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சே தனக்குக் கர்த்தர் கட்டளையிட்டபடியே யோசுவாவை அழைத்துக்கொண்டுபோய், அவனை ஆசாரியனாகிய எலெயாசாருக்கும் சபையனைத்திற்கும் முன்பாக நிறுத்த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ோசே தனக்குக் கர்த்தர் கட்டளையிட்டபடியே யோசுவாவை அழைத்துக்கொண்டுபோய், அவனை ஆசாரியனாகிய எலெயாசாருக்கும் சபையனைத்திற்கும் முன்பாக நிறுத்த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மேல் தன் கைகளை வைத்து, கர்த்தர் தனக்குச் சொன்னபடியே அவனுக்குக் கட்டளைகொடு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குமாரனாகிய மனாசேயின் குடும்பங்களில், மனாசேயின் குமாரனாகிய மாகீரின் மகனான கிலெயாத்துக்குப் பிறந்த ஏபேருக்குப் புத்திரனாயிருந்த செலோப்பியாத்தின் குமாரத்திகளாகிய மக்லாள், நோவாள், ஒக்லாள், மில்காள், திர்சாள் என்பவர்கள் வந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பையார் வாக்குவாதம்பண்ணின சீன் வனாந்தரத்தில் தண்ணீருக்கடுத்த விஷயத்தில் அவர்கள் கண்களுக்கு முன்பாக என்னைப் பரிசுத்தம்பண்ணவேண்டிய நீங்கள் என் கட்டளையை மீறினீர்களே என்றார். இது சீன் வனாந்தரத்தில் காதேஸ் ஊர் அருகே உண்டான மேரிபாவின் தண்ணீருக்கடுத்த காரியம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குமாரனாகிய மனாசேயின் குடும்பங்களில், மனாசேயின் குமாரனாகிய மாகீரின் மகனான கிலெயாத்துக்குப் பிறந்த ஏபேருக்குப் புத்திரனாயிருந்த செலோப்பியாத்தின் குமாரத்திகளாகிய மக்லாள், நோவாள், ஒக்லாள், மில்காள், திர்சாள் என்பவர்கள் வந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ேப்பின் குமாரனாகிய மனாசேயின் குடும்பங்களில், மனாசேயின் குமாரனாகிய மாகீரின் மகனான கிலெயாத்துக்குப் பிறந்த ஏபேருக்குப் புத்திரனாயிருந்த செலோப்பியாத்தின் குமாரத்திகளாகிய மக்லாள், நோவாள், ஒக்லாள், மில்காள், திர்சாள் என்பவர்கள் வந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சரிப்புக் கூடாரவாசலிலே மோசேக்கும், ஆசாரியனாகிய எலெயாசாருக்கும், பிரபுக்களுக்கும், சபையனைத்திற்கும் முன்பாக நின்று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சரிப்புக் கூடாரவாசலிலே மோசேக்கும், ஆசாரியனாகிய எலெயாசாருக்கும், பிரபுக்களுக்கும், சபையனைத்திற்கும் முன்பாக நின்று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் தகப்பன் வனாந்தரத்தில் மரணமடைந்தார்; அவர் கர்த்தருக்கு விரோதமாகக் கூடின கோராகின் கூட்டத்தாரில் சேர்ந்தவர் அல்ல, தம்முடைய பாவத்தினாலே மரித்தார்; அவருக்குக் குமாரர் இ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் தகப்பன் வனாந்தரத்தில் மரணமடைந்தார்; அவர் கர்த்தருக்கு விரோதமாகக் கூடின கோராகின் கூட்டத்தாரில் சேர்ந்தவர் அல்ல, தம்முடைய பாவத்தினாலே மரித்தார்; அவருக்குக் குமாரர் இ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் தகப்பன் வனாந்தரத்தில் மரணமடைந்தார்; அவர் கர்த்தருக்கு விரோதமாகக் கூடின கோராகின் கூட்டத்தாரில் சேர்ந்தவர் அல்ல, தம்முடைய பாவத்தினாலே மரித்தார்; அவருக்குக் குமாரர் இ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தகப்பனுக்குக் குமாரன் இல்லாததினாலே, அவருடைய பேர் அவருடைய வம்சத்தில் இல்லாமல் அற்றுப்போகலாமா? எங்கள் தகப்பனுடைய சகோதரருக்குள்ளே எங்களுக்குக் காணியாட்சி கொடுக்கவேண்டும்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தகப்பனுக்குக் குமாரன் இல்லாததினாலே, அவருடைய பேர் அவருடைய வம்சத்தில் இல்லாமல் அற்றுப்போகலாமா? எங்கள் தகப்பனுடைய சகோதரருக்குள்ளே எங்களுக்குக் காணியாட்சி கொடுக்கவேண்டும்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 அவர்களுடைய நியாயத்தைக் கர்த்தருடைய சந்நிதியில் கொண்டுபோ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பையார் வாக்குவாதம்பண்ணின சீன் வனாந்தரத்தில் தண்ணீருக்கடுத்த விஷயத்தில் அவர்கள் கண்களுக்கு முன்பாக என்னைப் பரிசுத்தம்பண்ணவேண்டிய நீங்கள் என் கட்டளையை மீறினீர்களே என்றார். இது சீன் வனாந்தரத்தில் காதேஸ் ஊர் அருகே உண்டான மேரிபாவின் தண்ணீருக்கடுத்த காரியம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மோசேயை நோக்கி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லோப்பியாத்தின் குமாரத்திகள் சொல்லுகிறது சரிதான்; அவர்களுக்கு அவர்கள் தகப்பனுடைய சகோதரருக்குள்ளே சுதந்தரம் கொடுக்கப்படவேண்டும்; அவர்கள் தகப்பன் பின்வைத்த சுதந்தரத்தை அவர்களுக்குக் கிடைக்கும்படி செய்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லோப்பியாத்தின் குமாரத்திகள் சொல்லுகிறது சரிதான்; அவர்களுக்கு அவர்கள் தகப்பனுடைய சகோதரருக்குள்ளே சுதந்தரம் கொடுக்கப்படவேண்டும்; அவர்கள் தகப்பன் பின்வைத்த சுதந்தரத்தை அவர்களுக்குக் கிடைக்கும்படி செய்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ீ இஸ்ரவேல் புத்திரரை நோக்கி: ஒருவன் குமாரன் இல்லாமல் மரித்தால், அவனுக்குரிய சுதந்தரத்தை அவன் குமாரத்திக்குக் கொடுக்க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ீ இஸ்ரவேல் புத்திரரை நோக்கி: ஒருவன் குமாரன் இல்லாமல் மரித்தால், அவனுக்குரிய சுதந்தரத்தை அவன் குமாரத்திக்குக் கொடுக்க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ுக்கு குமாரத்தியும் இல்லாதிருந்தால், அவனுக்குரிய சுதந்தரத்தை அவன் சகோதரருக்குக் கொடு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ச் சகோதரரும் இல்லாதிருந்தால் அவனுக்குரிய சுதந்தரத்தை அவன் தகப்பனுடைய சகோதரருக்குக் கொடு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கப்பனுக்குச் சகோதரர் இல்லாதிருந்தால், அவனுக்குரிய சுதந்தரத்தை அவன் வம்சத்திலே அவனுக்குக் கிட்டின உறவின்முறையானுக்குக் சுதந்தரமாகக் கொடுக்கவேண்டும்; இது, கர்த்தர் மோசேக்குக் கட்டளையிட்டபடியே, இஸ்ரவேல் புத்திரருக்கு நியாயவிதிப்பிரமாணமாய் இருக்கக்கடவது என்று சொல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கப்பனுக்குச் சகோதரர் இல்லாதிருந்தால், அவனுக்குரிய சுதந்தரத்தை அவன் வம்சத்திலே அவனுக்குக் கிட்டின உறவின்முறையானுக்குக் சுதந்தரமாகக் கொடுக்கவேண்டும்; இது, கர்த்தர் மோசேக்குக் கட்டளையிட்டபடியே, இஸ்ரவேல் புத்திரருக்கு நியாயவிதிப்பிரமாணமாய் இருக்கக்கடவது என்று சொல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கப்பனுக்குச் சகோதரர் இல்லாதிருந்தால், அவனுக்குரிய சுதந்தரத்தை அவன் வம்சத்திலே அவனுக்குக் கிட்டின உறவின்முறையானுக்குக் சுதந்தரமாகக் கொடுக்கவேண்டும்; இது, கர்த்தர் மோசேக்குக் கட்டளையிட்டபடியே, இஸ்ரவேல் புத்திரருக்கு நியாயவிதிப்பிரமாணமாய் இருக்கக்கடவது எ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மோசே கர்த்தரை நோக்கி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கர்த்தர் மோசேயை நோக்கி: நீ இந்த அபாரீம் மலையில் ஏறி, நான் இஸ்ரவேல் புத்திரருக்குக் கொடுத்த தேசத்தைப் ப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கர்த்தர் மோசேயை நோக்கி: நீ இந்த அபாரீம் மலையில் ஏறி, நான் இஸ்ரவேல் புத்திரருக்குக் கொடுத்த தேசத்தைப் ப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அதைப் பார்த்தபின்பு, உன் சகோதரனாகிய ஆரோன் சேர்க்கப்பட்டது போல, நீயும் உன் ஜனத்தாரிடத்தில் சேர்க்கப்படுவாய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சபை மேய்ப்பன் இல்லாத மந்தையைப்போல் இராதபடிக்க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சபை மேய்ப்பன் இல்லாத மந்தையைப்போல் இராதபடிக்க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ச் சபைக்கு முன்பாகப் போக்கும் வரத்துமாய் இருக்கும்படிக்கும், அவர்களைப் போகவும் வரவும் பண்ணும்படிக்கும், மாம்சமான யாவருடைய ஆவிகளுக்கும் தேவனாகிய கர்த்தர் ஒரு புருஷனை அவர்கள்மேல் அதிகாரியாக ஏற்படுத்தவேண்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ச் சபைக்கு முன்பாகப் போக்கும் வரத்துமாய் இருக்கும்படிக்கும், அவர்களைப் போகவும் வரவும் பண்ணும்படிக்கும், மாம்சமான யாவருடைய ஆவிகளுக்கும் தேவனாகிய கர்த்தர் ஒரு புருஷனை அவர்கள்மேல் அதிகாரியாக ஏற்படுத்தவேண்டும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மோசேயை நோக்கி: ஆவியைப் பெற்றிருக்கிற புருஷனாகிய யோசுவா என்னும் நூனின் குமாரனை நீ தெரிந்துகொண்டு, அவன்மேல் உன் கையை வைத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അവന്റെ മേൽ കൈവെച്ചു അവനെ പുരോഹിതനായ എലെയാസാരിന്റെയും സർവ്വസഭയുടെയും മുമ്പാകെ നിർത്തി അവർ കാൺക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നു ആജ്ഞകൊടുക്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യിസ്രായേൽമക്കളുടെ സഭയെല്ലാം അനുസരിക്കേണ്ടതിന്നു നിന്റെ മഹിമയിൽ ഒരംശം അവന്റെ മേൽ വെ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ൻ പുരോഹിതനായ എലെയാസാരിന്റെ മുമ്പാകെ നിൽക്കേണം; അവൻ അവന്നു വേണ്ടി യഹോവയുടെ സന്നിധി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ഊരീംമുഖാന്തരം അരുളപ്പാടു ചോദിക്കേണം; അവനും യിസ്രായേൽമക്കളുടെ സർവ്വസഭയും അവന്റെ വാക്കുപ്രകാരം വരി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യഹോവ തന്നോടു കല്പിച്ചതുപോലെ മോശെ ചെയ്തു; അവൻ യോശുവയെ വിളിച്ചു പുരോഹിതനായ എലെയാസാരിന്റ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ർവ്വസഭയുടെയു മുമ്പാകെ നിർ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അവന്റെമേൽ കൈവെച്ചു യഹോവ മോശെമുഖാന്തരം കല്പിച്ചതുപേലെ അവന്നു ആജ്ഞ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അനന്തരം യോസേഫിന്റെ മകനായ മനശ്ശെയുടെ കുടുംബങ്ങളിൽ മനശ്ശെയുടെ മകനായ മാഖീരിന്റെ മകനായ ഗിലെയാദ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സഭയുടെ കലഹത്തിങ്കൽ നിങ്ങൾ സീൻമരുഭൂമിയിൽവെച്ചു അവർ കാൺകെ വെള്ളത്തിന്റെ കാര്യത്തിൽ എ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നായ ഹേഫെരിന്റെ മകനായ സെലോഫഹാദിന്റെ പുത്രിമാർ അടുത്തുവന്നു. അവന്റെ പുത്രിമാർ മഹ്ളാ, നോവ, ഹോഗ്ള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ിൽക്കാ, തിർസാ, എന്നിവര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വർ സമാഗമനക്കുടാരത്തിന്റെ വാതിൽക്കൽ മോശെയുടെയും എലെയാസാർപുരോഹിതന്റെയും പ്രഭുക്കന്മാരുടെയും സർവ്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ഭയുടെയും മുമ്പാകെ നിന്നു പറഞ്ഞതു എ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ഞങ്ങളുടെ അപ്പൻ മരുഭൂമിയില വെച്ചു മരിച്ചുപോയി; എന്നാൽ അവൻ യഹോവെക്കു വിരോധമായി കോരഹിനോടു കൂടിയ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്ടത്തിൽ ചേർന്നിരുന്നില്ല; അവൻ സ്വന്തപാപത്താൽ അത്രേ മരിച്ചതു; അവന്നു പുത്രന്മാ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രുന്ന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ഞങ്ങളുടെ അപ്പന്നു മകൻ ഇല്ലായ്കകൊണ്ടു അവന്റെ പേർ കുടുംബത്തിൽനിന്നു ഇല്ലാതെയാകുന്നതു എന്ത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്പന്റെ സഹോദരന്മാരുടെ ഇടയിൽ ഞങ്ങൾക്കു ഒരു അവകാസം തര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മോശെ അവരുടെ കാര്യം യഹോവയുടെ മുമ്പാകെ വെ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ുദ്ധീകരിക്കാതെ എന്റെ കല്പനയെ മറുത്തതുകൊണ്ടു തന്നേ. സീൻമരുഭൂമിയിൽ കാദേശിലെ കലഹജലം അതു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യഹോവ മോശെയേൂടു അരുളിച്ചെയ്ത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സെലോഫ ഹാദിന്റെ പുത്രിമാർ പറയുന്നതു ശരിതന്നേ; അവരുടെ അപ്പന്റെ സഹോദരന്മാരുടെ ഇടയിൽ അവർക്കു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കാശം കൊടുക്കേണം; അവരുടെ അപ്പന്റെ അവകാശം അവർക്കു കൊ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നീ യിസ്രായേൽമക്കളോടു പറയേണ്ടതു എന്തെന്നാൽ: ഒരുത്തൻ മകനില്ലാതെ മരിച്ചാൽ അവന്റെ അവകാശം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ൾക്കു കൊ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വന്നു മകൾ ഇല്ലാതിരുന്നാൽ അവന്റെ അവകാശം അവന്റെ സഹോദരന്മാർക്കു കൊ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വന്നു സഹോദരന്മാർ ഇല്ലാതിരുന്നാൽ അവന്റെ അവകാശം അവന്റെ അപ്പന്റെ സഹോദരന്മാർക്കു കൊ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ന്റെ അപ്പന്നു സഹോദരന്മാർ ഇല്ലാതിരുന്നാൽ നിങ്ങൾ അവന്റെ കുടുംബത്തിൽ അവന്റെ അടുത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ാർച്ചക്കാരന്നു അവന്റെ അവകാശം കൊടുക്കേണം അവൻ അതു കൈവശമാക്കേണം; ഇതു യഹോവ മോശെയോടു കല്പിച്ചതു പോ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മക്കൾക്കു ന്യായപ്രമാണം ആ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പ്പോൾ മോശെ യഹോവയോ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നന്തരം യഹോവ മോശെയോടു കല്പിച്ചതു: ഈ അബാരീംമലയിൽ കയറി ഞാൻ യിസ്രായേൽമക്കൾക്കു കൊടുത്തിര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ം നോക്ക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തു കണ്ട ശേഷം നിന്റെ സഹോദരനായ അഹരോനെപ്പോലെ നീയും നിന്റെ ജനത്തോടു ചേ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യഹോവയുടെ സഭ ഇടയനില്ലാത്ത ആടുകളെപ്പോലെ ആകാതിരിപ്പാൻ തക്കവണ്ണം അവർക്കു മുമ്പായി പോകുവാനും അ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മ്പായി വരുവാനും അവരെ പുറത്തു കൊണ്ടുപോകുവ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കത്തുകൊണ്ടു പോകുവാനും സകല ജഡത്തിന്റെയും ആത്മാക്കളുടെ ദൈവമായ യഹോവ സഭയുടെ മേൽ ഒരാ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യമിക്കുമാറാകട്ടെ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യഹോവ മോശെയോടു കല്പിച്ചതു: എന്റെ ആത്മാവുള്ള പുരുഷനായി നൂന്റെ മകനായ യോശുവയെ വിള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2026-06-03T10:01:52Z</dcterms:created>
  <dcterms:modified xsi:type="dcterms:W3CDTF">2026-06-03T10:01:52Z</dcterms:modified>
  <dc:title>எண்ணாகமம்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