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y should the name of our father be done away from among his family, because he has no son? Give unto us therefore a possession among the brethren of our fath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y should the name of our father be done away from among his family, because he has no son? Give unto us therefore a possession among the brethren of our fath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brought their cause before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spoke unto Moses, saying,]]></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daughters of Zelophehad speak right: you shall surely give them a possession of an inheritance among their father's brethren; and you shall cause the inheritance of their father to pass unto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daughters of Zelophehad speak right: you shall surely give them a possession of an inheritance among their father's brethren; and you shall cause the inheritance of their father to pass unto the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daughters of Zelophehad speak right: you shall surely give them a possession of an inheritance among their father's brethren; and you shall cause the inheritance of their father to pass unto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speak unto the children of Israel, saying, If a man die, and have no son, then all of you shall cause his inheritance to pass unto his daught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speak unto the children of Israel, saying, If a man die, and have no son, then all of you shall cause his inheritance to pass unto his daught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he have no daughter, then all of you shall give his inheritance unto his brethre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daughters of Zelophehad, the son of Hepher, the son of Gilead, the son of Machir, the son of Manasseh, of the families of Manasseh the son of Joseph: and these are the names of his daughters; Mahlah, Noah, and Hoglah, and Milcah, and Tirzah.]]></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he have no daughter, then all of you shall give his inheritance unto his brethre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f he have no brethren, then all of you shall give his inheritance unto his father's brethre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f he have no brethren, then all of you shall give his inheritance unto his father's brethr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f his father have no brethren, then all of you shall give his inheritance unto his kinsman that is next to him of his family, and he shall possess it: and it shall be unto the children of Israel a statute of judgment, as the LORD commanded Mos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f his father have no brethren, then all of you shall give his inheritance unto his kinsman that is next to him of his family, and he shall possess it: and it shall be unto the children of Israel a statute of judgment, as the LORD commanded Mos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if his father have no brethren, then all of you shall give his inheritance unto his kinsman that is next to him of his family, and he shall possess it: and it shall be unto the children of Israel a statute of judgment, as the LORD commanded Mos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Get you up into this mount Abarim, and see the land which I have given unto the children of Israe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said unto Moses, Get you up into this mount Abarim, and see the land which I have given unto the children of Israe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 have seen it, you also shall be gathered unto your people, as Aaron your brother was gather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when you have seen it, you also shall be gathered unto your people, as Aaron your brother was gather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daughters of Zelophehad, the son of Hepher, the son of Gilead, the son of Machir, the son of Manasseh, of the families of Manasseh the son of Joseph: and these are the names of his daughters; Mahlah, Noah, and Hoglah, and Milcah, and Tirzah.]]></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all of you rebelled against my commandment in the desert of Zin, in the strife of the congregation, to sanctify me at the water before their eyes: that is the water of Meribah in Kadesh in the wilderness of Zi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all of you rebelled against my commandment in the desert of Zin, in the strife of the congregation, to sanctify me at the water before their eyes: that is the water of Meribah in Kadesh in the wilderness of Zi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all of you rebelled against my commandment in the desert of Zin, in the strife of the congregation, to sanctify me at the water before their eyes: that is the water of Meribah in Kadesh in the wilderness of Zi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Moses spoke unto the LORD, saying,]]></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Let the LORD, the God of the spirits of all flesh, set a man over the congregati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ich may go out before them, and which may go in before them, and which may lead them out, and which may bring them in; that the congregation of the LORD be not as sheep which have no shepher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ich may go out before them, and which may go in before them, and which may lead them out, and which may bring them in; that the congregation of the LORD be not as sheep which have no shephe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ich may go out before them, and which may go in before them, and which may lead them out, and which may bring them in; that the congregation of the LORD be not as sheep which have no shephe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said unto Moses, Take you Joshua the son of Nun, a man in whom is the spirit, and lay yours hand upon hi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said unto Moses, Take you Joshua the son of Nun, a man in whom is the spirit, and lay yours hand upon hi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came the daughters of Zelophehad, the son of Hepher, the son of Gilead, the son of Machir, the son of Manasseh, of the families of Manasseh the son of Joseph: and these are the names of his daughters; Mahlah, Noah, and Hoglah, and Milcah, and Tirzah.]]></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set him before Eleazar the priest, and before all the congregation; and give him a charge in their sigh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set him before Eleazar the priest, and before all the congregation; and give him a charge in their sigh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you shall put some of yours honour upon him, that all the congregation of the children of Israel may be obedien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you shall put some of yours honour upon him, that all the congregation of the children of Israel may be obedien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hall stand before Eleazar the priest, who shall ask counsel for him after the judgment of Urim before the LORD: at his word shall they go out, and at his word they shall come in, both he, and all the children of Israel with him, even all the congregatio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hall stand before Eleazar the priest, who shall ask counsel for him after the judgment of Urim before the LORD: at his word shall they go out, and at his word they shall come in, both he, and all the children of Israel with him, even all the congregati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hall stand before Eleazar the priest, who shall ask counsel for him after the judgment of Urim before the LORD: at his word shall they go out, and at his word they shall come in, both he, and all the children of Israel with him, even all the congregatio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hall stand before Eleazar the priest, who shall ask counsel for him after the judgment of Urim before the LORD: at his word shall they go out, and at his word they shall come in, both he, and all the children of Israel with him, even all the congrega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Moses did as the LORD commanded him: and he took Joshua, and set him before Eleazar the priest, and before all the congregatio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Moses did as the LORD commanded him: and he took Joshua, and set him before Eleazar the priest, and before all the congregatio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tood before Moses, and before Eleazar the priest, and before the princes and all the congregation, by the door of the tabernacle of the congregation, saying,]]></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laid his hands upon him, and gave him a charge, as the LORD commanded by the hand of Mos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tood before Moses, and before Eleazar the priest, and before the princes and all the congregation, by the door of the tabernacle of the congregation, saying,]]></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Our father died in the wilderness, and he was not in the company of them that gathered themselves together against the LORD in the company of Korah; but died in his own sin, and had no son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Our father died in the wilderness, and he was not in the company of them that gathered themselves together against the LORD in the company of Korah; but died in his own sin, and had no son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Why should the name of our father be done away from among his family, because he has no son? Give unto us therefore a possession among the brethren of our fat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894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றுப்போகலாமா? எங்கள் தகப்பனுடைய சகோதரருக்குள்ளே எங்களுக்குக் காணியாட்சி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சே அவர்களுடைய நியாயத்தைக் கர்த்தருடைய சந்நிதியில் கொண்டு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லோப்பியாத்தின் குமாரத்திகள் சொல்லுகிறது சரிதான்; அவர்களுக்கு அவர்கள் தகப்பனுடைய சகோதரரு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ம் கொடுக்கப்படவேண்டும்; அவர்கள் தகப்பன் பின்வைத்த சுதந்தரத்தை அவர்களுக்குக் கிடை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லும் நீ இஸ்ரவேல் புத்திரரை நோக்கி: ஒருவன் குமாரன் இல்லாமல் மரித்தால், அவனுக்குரிய சுதந்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குமாரத்தி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க்கு குமாரத்தியும் இல்லாதிருந்தால், அவனுக்குரிய சுதந்தரத்தை அவன் சகோதரரு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யோசேப்பின் குமாரனாகிய மனாசேயின் குடும்பங்களில், மனாசேயின் குமாரனாகிய மாகீரின் ம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னுக்குச் சகோதரரும் இல்லாதிருந்தால் அவனுக்குரிய சுதந்தரத்தை அவன் தகப்பனுடைய சகோதரரு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வன் தகப்பனுக்குச் சகோதரர் இல்லாதிருந்தால், அவனுக்குரிய சுதந்தரத்தை அவன் வம்சத்திலே அ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 உறவின்முறையானுக்குக் சுதந்தரமாகக் கொடுக்கவேண்டும்; இது, கர்த்தர் மோசே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படியே, இஸ்ரவேல் புத்திரருக்கு நியாயவிதிப்பிரமாணமாய் இருக்கக்கடவது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பின்பு கர்த்தர் மோசேயை நோக்கி: நீ இந்த அபாரீம் மலையில் ஏறி, நான் இஸ்ரவேல் புத்திரரு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 தேசத்தைப் 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 அதைப் பார்த்தபின்பு, உன் சகோதரனாகிய ஆரோன் சேர்க்கப்பட்டது போல, நீயும் உன் ஜனத்தா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கப்ப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யாத்துக்குப் பிறந்த ஏபேருக்குப் புத்திரனாயிருந்த செலோப்பியாத்தின் குமாரத்திகளாகிய மக்லா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பையார் வாக்குவாதம்பண்ணின சீன் வனாந்தரத்தில் தண்ணீருக்கடுத்த விஷயத்தில் அவர்கள் கண்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 என்னைப் பரிசுத்தம்பண்ணவேண்டிய நீங்கள் என் கட்டளையை மீறினீர்களே என்றார். இது சீ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காதேஸ் ஊர் அருகே உண்டான மேரிபாவின் தண்ணீருக்கடுத்த 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மோசே கர்த்தரை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டைய சபை மேய்ப்பன் இல்லாத மந்தையைப்போல் இரா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ந்தச் சபைக்கு முன்பாகப் போக்கும் வரத்துமாய் இருக்கும்படிக்கும், அவர்களைப் போகவும் வ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ம்படிக்கும், மாம்சமான யாவருடைய ஆவிகளுக்கும் தேவனாகிய கர்த்தர் ஒரு புருஷனை அவர்க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ரியாக ஏற்படுத்த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 மோசேயை நோக்கி: ஆவியைப் பெற்றிருக்கிற புருஷனாகிய யோசுவா என்னும் நூனின் குமாரனை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ண்டு, அவன்மேல் உன் கையை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வாள், ஒக்லாள், மில்காள், திர்சாள் என்பவர்கள்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ஆசாரியனாகிய எலெயாசாருக்கும் சபையனைத்திற்கும் முன்பாக நிறுத்தி, அவர்கள் கண்களு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கட்டளை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ஸ்ரவேல் புத்திரராகிய சபையார் எல்லாரும் அவனுக்குக் கீழ்ப்படியும்படிக்கு, உன் கனத்தில் கொஞ்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க் 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 ஆசாரியனாகிய எலெயாசாருக்கு முன்பாக நிற்கக்கடவன்; அவனிமித்தம் அந்த ஆசாரியன்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னத்தில் வந்து, ஊரீம் என்னும் நியாயத்தினாலே ஆலோசனை கேட்கக்கடவன்; அவருடைய கட்டளையின்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 அவனோடேகூட இஸ்ரவேல் புத்திரராகிய சபையார் எல்லாரும் போகவும் அவருடைய கட்டளையின்படியே வர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ய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மோசே தனக்குக் கர்த்தர் கட்டளையிட்டபடியே யோசுவாவை அழைத்துக்கொண்டுபோய், அவனை ஆ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ருக்கும் சபையனைத்திற்கும் முன்பாக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ஆசரிப்புக் கூடாரவாசலிலே மோசேக்கும், ஆசாரியனாகிய எலெயாசாருக்கும், பிரபு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 மேல் தன் கைகளை வைத்து, கர்த்தர் தனக்குச் சொன்னபடியே அவனுக்குக் கட்டளை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யனைத்திற்கும் முன்பாக நி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எங்கள் தகப்பன் வனாந்தரத்தில் மரணமடைந்தார்; அவர் கர்த்தருக்கு விரோதமாகக் கூடின கோரா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த்தாரில் சேர்ந்தவர் அல்ல, தம்முடைய பாவத்தினாலே மரித்தார்; அவருக்குக் குமாரர்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ங்கள் தகப்பனுக்குக் குமாரன் இல்லாததினாலே, அவருடைய பேர் அவருடைய வம்சத்தில் இ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7]]></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2026-08-02T12:20:03Z</dcterms:created>
  <dcterms:modified xsi:type="dcterms:W3CDTF">2026-08-02T12:20:03Z</dcterms:modified>
  <dc:title>எண்ணாகமம் : 27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