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ல்லாரும் தங்கள் வம்ச வரலாற்றின்படி எண்ணப்பட்டார்கள்; இவர்கள் நாமங்கள் இஸ்ரவேல் ராஜாக்களின் புஸ்தகத்தில் எழுதியிருக்கிறது, யூதா கோத்திரத்தார் தங்கள் துரோகத்தினிமித்தம், பாபிலோனுக்குச் சிறைபிடித்துக்கொண்டுபோகப்ப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ல்லாரும் தங்கள் வம்ச வரலாற்றின்படி எண்ணப்பட்டார்கள்; இவர்கள் நாமங்கள் இஸ்ரவேல் ராஜாக்களின் புஸ்தகத்தில் எழுதியிருக்கிறது, யூதா கோத்திரத்தார் தங்கள் துரோகத்தினிமித்தம், பாபிலோனுக்குச் சிறைபிடித்துக்கொண்டுபோகப்ப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எல்லாரும் தங்கள் வம்ச வரலாற்றின்படி எண்ணப்பட்டார்கள்; இவர்கள் நாமங்கள் இஸ்ரவேல் ராஜாக்களின் புஸ்தகத்தில் எழுதியிருக்கிறது, யூதா கோத்திரத்தார் தங்கள் துரோகத்தினிமித்தம், பாபிலோனுக்குச் சிறைபிடித்துக்கொண்டுபோகப்ப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காணியாட்சியிலும் தங்கள் பட்டணங்களிலும் முன் குடியிருந்தவர்கள் இஸ்ரவேலரும் ஆசாரியரும் லேவியரும் நிதினீமியரும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காணியாட்சியிலும் தங்கள் பட்டணங்களிலும் முன் குடியிருந்தவர்கள் இஸ்ரவேலரும் ஆசாரியரும் லேவியரும் நிதினீமியரு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புத்திரரிலும், பென்யமீன் புத்திரரிலும், எப்பிராயீம் மனாசே என்பவர்களின் புத்திரரிலும், எருசலேமில் குடியிருந்தவர்கள் யாரென்ற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புத்திரனாகிய பேரேசின் சந்ததியில் பானியின் குமாரனாகிய இம்ரியின் மகனான உம்ரிக்குப் பிறந்த அம்மியூதின் குமாரன் ஊத்த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புத்திரனாகிய பேரேசின் சந்ததியில் பானியின் குமாரனாகிய இம்ரியின் மகனான உம்ரிக்குப் பிறந்த அம்மியூதின் குமாரன் ஊத்த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லாவின͠சந்ததியில் மூத்தவனாகிய அசாயாவும், அவன் பிள்ளைகள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ராவின் சந்ததியில் யெகுவேலும், அவன் சகோதரராகிய அறுநூற்றுத்தொண்ணூறுபேர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அசெனூவாவின் குமாரனாகிய ஓதாவியாவுக்குப் பிறந்த மெசுல்லாமின் மகன் சல்ல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ோகாமின் குமாரன் இப்னெயா; மிக்கிரியின் குமாரனாகிய ஊசியின் மகன் ஏலா; இப்னியாவின் குமாரனாகிய ரேகுவேலுக்குப் பிறந்த செபதியாவின் மகன் மெசுல்லாம் என்பவர்களும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ோகாமின் குமாரன் இப்னெயா; மிக்கிரியின் குமாரனாகிய ஊசியின் மகன் ஏலா; இப்னியாவின் குமாரனாகிய ரேகுவேலுக்குப் பிறந்த செபதியாவின் மகன் மெசுல்லாம் என்பவர்களும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சந்ததிகளின்படி இருந்த இவர்கள் சகோதரராகிய தொளாயிரத்து ஐம்பத்தாறுபேருமே; இந்த மனுஷர் எல்லாரும், தங்கள் பிதாக்களின் வம்சத்திலே பிதாக்களின் தலைவரா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சந்ததிகளின்படி இருந்த இவர்கள் சகோதரராகிய தொளாயிரத்து ஐம்பத்தாறுபேருமே; இந்த மனுஷர் எல்லாரும், தங்கள் பிதாக்களின் வம்சத்திலே பிதாக்களின் தலைவராய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சா பினியாவைப் பெற்றான்; இவன் குமாரன் ரப்பாயா; இவன் குமாரன் எலியாசா; இவன் குமாரன் ஆத்சேல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ர்களில் யெதாயா, யோயாரிப், யாகி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த்சேலுக்கு ஆறு குமாரர் இருந்தார்கள்; அவர்கள் நாமங்களாவன, அரீக்காம், பொக்குரு, இஸ்மவேல், சேராயா, ஒபதியா, ஆனான், இவர்கள் ஆத்சேலின் குமார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த்சேலுக்கு ஆறு குமாரர் இருந்தார்கள்; அவர்கள் நாமங்களாவன, அரீக்காம், பொக்குரு, இஸ்மவேல், சேராயா, ஒபதியா, ஆனான், இவர்கள் ஆத்சேலின் குமார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ாகிய மெராயோதின் மகன் சாதோக்குக்குப் பிறந்த மெசுல்லாவின் குமாரனாகிய இல்க்கியாவின் மகன் அசரியா என்பவன் தேவாலயத்து விசாரணைக் கர்த்த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ாகிய மெராயோதின் மகன் சாதோக்குக்குப் பிறந்த மெசுல்லாவின் குமாரனாகிய இல்க்கியாவின் மகன் அசரியா என்பவன் தேவாலயத்து விசாரணைக் கர்த்த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்கியாவின் குமாரனாகிய பஸ்கூருக்குப் பிறந்த எரோகாமின் மகன் அதாயா; இம்மெரின் குமாரனாகிய மெசில்லேமித்தின் மகன் மெசுல்லாமுக்குப் பிறந்த யாசெராவின் குமாரனாகிய ஆதியேலின் மகன் மாசாய் என்பவர்கள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ல்கியாவின் குமாரனாகிய பஸ்கூருக்குப் பிறந்த எரோகாமின் மகன் அதாயா; இம்மெரின் குமாரனாகிய மெசில்லேமித்தின் மகன் மெசுல்லாமுக்குப் பிறந்த யாசெராவின் குமாரனாகிய ஆதியேலின் மகன் மாசாய் என்பவர்கள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கோதரரும், தங்கள் பிதாக்களின் வம்சத்தலைவரான ஆயிரத்துஎழுநூற்று அறுபதுபேர் தேவாலயத்துக்கடுத்த பணிவிடைக்குத் திறமையுள்ளவர்களா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கோதரரும், தங்கள் பிதாக்களின் வம்சத்தலைவரான ஆயிரத்துஎழுநூற்று அறுபதுபேர் தேவாலயத்துக்கடுத்த பணிவிடைக்குத் திறமையுள்ளவர்களா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ேவியரில் மெராரியின் சந்ததியான அசபியாவின் குமாரனாகிய அஸ்ரீகாமுக்குப் பிறந்த அசூபின் மகன் செமாயா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க்பக்கார், ஏரேஸ், காலால், ஆசாபின் குமாரனாகிய சிக்ரிக்குப் பிறந்த மிகாவின் மகன் மத்தனியா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துத்தூனின் குமாரனாகிய காலாலுக்குப் பிறந்த செமாயாவின் மகன் ஒபதியா; நெத்தோபாத்தியரின் கிராமங்களில் குடியிருந்த எல்க்கானாவின் குமாரனாகிய ஆசாவின் மகன் பெரகியா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துத்தூனின் குமாரனாகிய காலாலுக்குப் பிறந்த செமாயாவின் மகன் ஒபதியா; நெத்தோபாத்தியரின் கிராமங்களில் குடியிருந்த எல்க்கானாவின் குமாரனாகிய ஆசாவின் மகன் பெரகியா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் காவலாளிகளாகிய சல்லூம், அக்கூப், தல்மோன், அகிமான் என்பவர்களும், இவர்கள் சகோதரருமே; இவர்கள் தலைவன் சல்லூ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சல் காவலாளிகளாகிய சல்லூம், அக்கூப், தல்மோன், அகிமான் என்பவர்களும், இவர்கள் சகோதரருமே; இவர்கள் தலைவன் சல்லூ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லேவிபுத்திரரின் சேனைகளில் இவர்கள் கிழக்கேயிருக்கிற ராஜாவின் வாசலைக் காவல்காத்துவந்தார்கள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ராகின் குமாரனாகிய எபியாசாபுக்குப் பிறந்த கோரேயின் மகன் சல்லூமும், அவன் பிதாவின் வம்சத்தாராகிய அவனுடைய சகோதரருமான கோராகியர் பணிவிடைவேலையை விசாரித்து, அவர்கள் பிதாக்கள் கர்த்தருடைய பாளயத்திலே வாசஸ்தலத்திற்குப்போகிற வழியைக் காவல்காத்ததுபோல, வாசஸ்தலத்து வாசல்களைக் காத்துவ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ராகின் குமாரனாகிய எபியாசாபுக்குப் பிறந்த கோரேயின் மகன் சல்லூமும், அவன் பிதாவின் வம்சத்தாராகிய அவனுடைய சகோதரருமான கோராகியர் பணிவிடைவேலையை விசாரித்து, அவர்கள் பிதாக்கள் கர்த்தருடைய பாளயத்திலே வாசஸ்தலத்திற்குப்போகிற வழியைக் காவல்காத்ததுபோல, வாசஸ்தலத்து வாசல்களைக் காத்துவ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ராகின் குமாரனாகிய எபியாசாபுக்குப் பிறந்த கோரேயின் மகன் சல்லூமும், அவன் பிதாவின் வம்சத்தாராகிய அவனுடைய சகோதரருமான கோராகியர் பணிவிடைவேலையை விசாரித்து, அவர்கள் பிதாக்கள் கர்த்தருடைய பாளயத்திலே வாசஸ்தலத்திற்குப்போகிற வழியைக் காவல்காத்ததுபோல, வாசஸ்தலத்து வாசல்களைக் காத்துவ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ோராகின் குமாரனாகிய எபியாசாபுக்குப் பிறந்த கோரேயின் மகன் சல்லூமும், அவன் பிதாவின் வம்சத்தாராகிய அவனுடைய சகோதரருமான கோராகியர் பணிவிடைவேலையை விசாரித்து, அவர்கள் பிதாக்கள் கர்த்தருடைய பாளயத்திலே வாசஸ்தலத்திற்குப்போகிற வழியைக் காவல்காத்ததுபோல, வாசஸ்தலத்து வாசல்களைக் காத்து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ெயாசாரின் குமாரனாகிய பினெகாசுடனே கர்த்தர் இருந்தபடியினால், அவன் முற்காலத்திலே அவர்கள்மேல் விசாரணைக்காரனாய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செல்மியாவின் குமாரனாகிய சகரியா ஆசரிப்புக் கூடாரவாசல் காவல்காரனாய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ல்களைக் காக்கிறதற்குத் தெரிந்துகொள்ளப்பட்ட இவர்களெல்லாரும் இருநூற்றுப் பன்னிரண்டுபேராயிருந்து, தங்கள் கிராமங்களின்படியே தங்கள் வம்சத்து அட்டவணைகளில் எழுதப்பட்டார்கள்; தாவீதும், ஞானதிருஷ்டிக்காரனாகிய சாமுவேலும், அவர்களைத் தங்கள் வேலைகளில் வைத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ல்களைக் காக்கிறதற்குத் தெரிந்துகொள்ளப்பட்ட இவர்களெல்லாரும் இருநூற்றுப் பன்னிரண்டுபேராயிருந்து, தங்கள் கிராமங்களின்படியே தங்கள் வம்சத்து அட்டவணைகளில் எழுதப்பட்டார்கள்; தாவீதும், ஞானதிருஷ்டிக்காரனாகிய சாமுவேலும், அவர்களைத் தங்கள் வேலைகளில் வை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ாசல்களைக் காக்கிறதற்குத் தெரிந்துகொள்ளப்பட்ட இவர்களெல்லாரும் இருநூற்றுப் பன்னிரண்டுபேராயிருந்து, தங்கள் கிராமங்களின்படியே தங்கள் வம்சத்து அட்டவணைகளில் எழுதப்பட்டார்கள்; தாவீதும், ஞானதிருஷ்டிக்காரனாகிய சாமுவேலும், அவர்களைத் தங்கள் வேலைகளில் வை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அவர்களும், அவர்கள் குமாரரும் கர்த்தருடைய ஆலயமாகிய வாசஸ்தலத்து வாசல்களைக் காக்கிறவர்களை முறைமுறையாய் விசாரித்து வ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அவர்களும், அவர்கள் குமாரரும் கர்த்தருடைய ஆலயமாகிய வாசஸ்தலத்து வாசல்களைக் காக்கிறவர்களை முறைமுறையாய் விசாரித்து வ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ாசல்களைக் காக்கிறவர்கள் நாலுதிசைகளாகிய கிழக்கிலும் மேற்கிலும் வடக்கிலும் தெற்கிலும் இ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சகோதரர் தங்கள் கிராமங்களிலிருந்து, ஏழுநாளுக்கு ஒருவிசை மாறிமாறி அவர்களோடிருக்க வர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ாலயத்தின் பண்டகசாலைகள் மேலும் பொக்கிஷசாலைகள்மேலுமுள்ள விசாரணை உத்தியோகம் லேவியரான அந்த நாலு பிரதான காவலாளர்வசத்தில் ஒப்புவிக்கப்ப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ாலயத்தின் பண்டகசாலைகள் மேலும் பொக்கிஷசாலைகள்மேலுமுள்ள விசாரணை உத்தியோகம் லேவியரான அந்த நாலு பிரதான காவலாளர்வசத்தில் ஒப்புவிக்கப்பட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வல் அவர்களுக்கு ஒப்புவித்திருந்தபடியால் அவர்கள் தேவாலயத்தைச் சுற்றிலும் இராத்தங்கியிருந்து, காலமே கதவுகளைத் திறந்துவிட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ாவல் அவர்களுக்கு ஒப்புவித்திருந்தபடியால் அவர்கள் தேவாலயத்தைச் சுற்றிலும் இராத்தங்கியிருந்து, காலமே கதவுகளைத் திறந்துவிட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சிலரிடத்தில் ஆராதனை பணிமுட்டுகள் ஒப்புவித்திருந்தது; அவர்கள் அவைகளை எண்ணி உள்ளே கொண்டுபோய், எண்ணி வெளியே கொண்டுவர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சிலரிடத்தில் ஆராதனை பணிமுட்டுகள் ஒப்புவித்திருந்தது; அவர்கள் அவைகளை எண்ணி உள்ளே கொண்டுபோய், எண்ணி வெளியே கொண்டுவர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ில் சிலர் மற்றப் பணிமுட்டுகளின் பரிசுத்த பாத்திரங்கள் எல்லாவற்றின்மேலும், மெல்லிய மா, திராட்சரசம், எண்ணெய், சாம்பிராணி, சுகந்தவர்க்கங்களின்மேலும் விசாரணைக்காரராய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ில் சிலர் மற்றப் பணிமுட்டுகளின் பரிசுத்த பாத்திரங்கள் எல்லாவற்றின்மேலும், மெல்லிய மா, திராட்சரசம், எண்ணெய், சாம்பிராணி, சுகந்தவர்க்கங்களின்மேலும் விசாரணைக்காரராயிர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சாரியரின் குமாரரில் சிலர் சுகந்தவர்க்கத்தால் பரிமளதைலம் இறக்க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ேவியரில் கோராகியனான சல்லூமின் மூத்த குமாரனாகிய மத்தித்தியாவுக்குப் பலகாரம் சுடுகிற வேலையின் விசாரிப்பு ஒப்புவித்த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லேவியரில் கோராகியனான சல்லூமின் மூத்த குமாரனாகிய மத்தித்தியாவுக்குப் பலகாரம் சுடுகிற வேலையின் விசாரிப்பு ஒப்புவித்த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சகோதரராகிய கோகாத்தியரின் புத்திரரில் சிலருக்கு ஓய்வுநாள் தோறும் அப்பங்களை ஆயத்தப்படுத்தும் விசாரிப்பு இ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சகோதரராகிய கோகாத்தியரின் புத்திரரில் சிலருக்கு ஓய்வுநாள் தோறும் அப்பங்களை ஆயத்தப்படுத்தும் விசாரிப்பு இருந்த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ர்களில் லேவியருடைய பிதாக்களிள் தலைவராகிய சங்கீதக்காரர் இரவும்பகலும் தங்கள் வேலையை நடத்தவேண்டியிருந்தபடியால், மற்ற வேலைக்கு நீங்கலாய்த் தங்கள் அறைகளில் இரு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ர்களில் லேவியருடைய பிதாக்களிள் தலைவராகிய சங்கீதக்காரர் இரவும்பகலும் தங்கள் வேலையை நடத்தவேண்டியிருந்தபடியால், மற்ற வேலைக்கு நீங்கலாய்த் தங்கள் அறைகளில் இரு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லேவியரில் பிதாக்களின் தலைவராகிய இவர்கள் தங்கள் சந்ததிகளுக்குத் தலைமையானவர்கள்; இவர்கள் எருசலேமிலே குடிய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லேவியரில் பிதாக்களின் தலைவராகிய இவர்கள் தங்கள் சந்ததிகளுக்குத் தலைமையானவர்கள்; இவர்கள் எருசலேமிலே குடியிரு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ிபியோனிலே குடியிருந்தவர்கள் யாரென்றால், கிபியோனின் மூப்பனாகிய யெகியேல், இவன் பெண்ஜாதியின்பேர் மாக்க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மூத்த குமாரனாகிய அப்தோனும், சூர், கீஸ், பாகால், நேர், நாதாப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ேதோர், அகியோ, சகரியா, மிக்லோத் என்பவர்களுமே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ிக்லோத் சீமியாமைப் பெற்றான்; இவர்களும் தங்கள் சகோதரரோடுங்கூட எருசலேமிலிருக்கிற தங்கள் சகோதரருக்குச் சமீபத்தில் குடியிர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ிக்லோத் சீமியாமைப் பெற்றான்; இவர்களும் தங்கள் சகோதரரோடுங்கூட எருசலேமிலிருக்கிற தங்கள் சகோதரருக்குச் சமீபத்தில் குடியிரு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ேர் கீசைப் பெற்றான்; கீஸ் சவுலைப் பெற்றான்; சவுல் யோனத்தானையும், மல்கிசூவாவையும், அபினதாபையும், எஸ்பாலையும் பெற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ேர் கீசைப் பெற்றான்; கீஸ் சவுலைப் பெற்றான்; சவுல் யோனத்தானையும், மல்கிசூவாவையும், அபினதாபையும், எஸ்பாலையும் பெற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னத்தானின் குமாரன் மெரிபால்; மெரிபால் மீகாவைப் பெற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ீகாவின் குமாரர், பித்தோன், மேலேக், தரேயா, ஆகாஸ் என்பவ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ஸ் யாராகைப் பெற்றான்; யாராக் அலெமேத்தையும், அஸ்மாவேத்தையும், சிம்ரியையும் பெற்றான்; சிம்ரி மோசாவைப் பெற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காஸ் யாராகைப் பெற்றான்; யாராக் அலெமேத்தையும், அஸ்மாவேத்தையும், சிம்ரியையும் பெற்றான்; சிம்ரி மோசாவைப் பெற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 മുഴുവനും വംശാവലിയായി ചാർത്തപ്പെട്ടിരുന്നു; അതു യിസ്രായേൽരാജാക്ക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ൃത്താന്തപുസ്തകത്തിൽ എഴുതിയിരിക്കുന്നുവല്ലോ. യെഹൂദയെയോ അവരുടെ അകൃത്യംനിമിത്തം ബദ്ധര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ലിലേക്ക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രുടെ അവകാശത്തിലും പട്ടണങ്ങളിലും ഉണ്ടായിരുന്ന ആദ്യനിവാസികൾ യിസ്രായേല്യരും പുരോഹിത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േവ്യരും ദൈവാലയദാസന്മാര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രൂശലേമിലോ ചില യെഹൂദ്യരും ബെന്യാമീന്യരും എഫ്രയീമ്യരും മനശ്ശേയരും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രാരെന്നാൽ: യെഹൂദയുടെ മകനായ പേരെസ്സിന്റെ മക്കളിൽ ബാനിയുടെ മകനായ ഇമ്രിയുടെ മകനായ ഒമ്രിയുട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മീഹൂദിന്റെ മകൻ ഊഥ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ീലോന്യരിൽ ആദ്യജാതനായ അസായാവും അവന്റെ പുത്രന്മാ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േരഹിന്റെ പുത്രന്മാരിൽ യെയൂവേലും അവരുടെ സഹോദരന്മാരുമായ അറുനൂറ്റി തൊണ്ണൂറുപേ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ബെന്യാമീൻ പുത്രന്മാരിൽ ഹസ്സെനൂവയുടെ മകനായ ഹോദവ്യാവിന്റെ മകനായ മെശുല്ലാമിന്റെ മകനായ സല്ലൂ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െരോഹാമിന്റെ മകനായ യിബ്നെയാവും മിക്രിയുടെ മകനായ ഉസ്സിയുടെ മകൻ ഏലയും യിബ്നെയാവ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െയൂവേലിന്റെ മകനായ ശെഫത്യാവിന്റെ മകൻ മെശുല്ലാമ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ലമുറതലമുറയായി അവരുടെ സഹോദരന്മാർ ആകെ തൊള്ളായിരത്തമ്പത്താറുപേരും. ഈ പുരുഷന്മാര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ങ്ങളുടെ പിതൃഭവനങ്ങളിൽ കുടുംബത്തലവന്മ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മോസ ബിനെയയെ ജനിപ്പിച്ചു; അവന്റെ മകൻ രെഫയാവു; അവന്റെ മകൻ എലാസാ; അവന്റെ മകൻ ആസേൽ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ുരോഹിതന്മാരിൽ യെദയാവും യെഹോയാരീബും യാഖീ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ആസേലിന്നു ആറു മക്കൾ ഉണ്ടായിരുന്നു; അവരുടെ പേരുകൾ: അസ്രീക്കാം, ബെക്രൂ, യിശ്മായേൽ, ശെയർയ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ബദ്യാവു, ഹാനാൻ; ഇവർ ആസേലിന്റെ മക്ക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ഹീത്തൂബിന്റെ മകനായ മെരായോത്തിന്റെ മകനായ സാദോക്കിന്റെ മകനായ മെശുല്ലാമിന്റെ മകനായ ഹിൽക്കീയ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ി ദൈവാലയാധിപ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സർയ്യാവും മൽക്കീയാവിന്റെ മകനായ പശ്ഹൂരിന്റെ മകനായ യെരോഹാമിന്റെ മകൻ അദായാവും ഇമ്മോര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െശില്ലേമീത്തിന്റെ മകനായ മെശുല്ലാമിന്റെ മകനായ യഹ്സേരയുടെ മകനായ അദീയേലിന്റെ മകൻ മയശായ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ിതൃഭവനങ്ങൾക്കു തലവന്മാരായ അവരുടെ സഹോദരന്മാരും ആകെ ആയിരത്തെഴുനൂറ്ററുപതുപേർ. ഇവർ ദൈവാലയ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യുടെ വേലെക്കു ബഹുപ്രാപ്തന്മാ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ലേവ്യരിലോ മെരാർയ്യരിൽ ഹശബ്യാവിന്റെ മകനായ അസ്രീക്കാമിന്റെ മകനായ ഹശ്ശൂബിന്റെ മകനായ ശെമയ്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ബക്ബക്കരും ഹേറെശും ഗാലാലും ആസാഫിന്റെ മകനായ സിക്രിയുടെ മകനായ മീഖയുടെ മകൻ മത്ഥന്യ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െദൂഥൂന്റെ മകനായ ഗാലാലിന്റെ മകനായ ശെമയ്യാവിന്റെ മകൻ ഓബദ്യാവും നെതോഫാത്യരുടെ ഗ്രാമങ്ങളിൽ പാർ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ൽക്കാനയുട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സയുടെ മകൻ ബെരെഖ്യാവും വാതിൽകാവൽക്കാർ: ശല്ലൂമും അക്കൂബും തൽമോനും അഹീമാനും അവരുടെ സഹോദരന്മാ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്ലൂമും തലവ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ലേവ്യപാളയത്തിൽ വാതിൽകാവൽക്കാരായ ഇവർ കിഴക്കു വശത്തു രാജപടിവാതിൽക്കൽ ഇന്നുവരെ കാവൽചെയ്തു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ോരഹിന്റെ മകനായ എബ്യാസാഫിന്റെ മകനായ കോരേയുടെ മകൻ ശല്ലൂമും അവന്റെ പിതൃഭവനത്തിലെ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രായ കോരഹ്യരും കൂടാരത്തിന്റെ ഉമ്മരപ്പടിക്കൽ കാവൽക്കാരായി ശുശ്രൂഷയുടെ വേല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ൽവിചാരകന്മാരായിരുന്നു; അവരുടെ പിതാക്കന്മാരും യഹോവയുടെ പാളയത്തിന്നു മേൽവിചാരകന്മാ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േശനപാലക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ലെയാസാരിന്റെ മകനായ ഫീനെഹാസ് പണ്ടു അവരുടെ അധിപനായിരുന്നു; യഹോവ അവനോടുകൂടെ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െശേലെമ്യാവിന്റെ മകനായ സെഖർയ്യാവു സമാഗമനക്കുടാരത്തിന്റെ വാതിൽക്കൽ കാവൽക്കാര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ഉമ്മരപ്പടിക്കൽ കാവൽക്കാരായി നിയമിക്കപ്പെട്ടിരുന്ന ഇവർ ആകെ ഇരുനൂറ്റി പന്ത്രണ്ടുപേർ. അവർ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ാമങ്ങളിൽ വംശാവലിപ്രകാരം ചാർത്തപ്പെട്ടിരുന്നു; ദാവീദും ദർശകനായ ശമൂവേലും ആയിരുന്നു അവരെ അത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ദ്യോഗത്തിലാക്കി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ഇങ്ങനെ അവരും അവരുടെ പുത്രന്മാരും കൂടാരനിവാസമായ യഹോവാലയത്തിന്റെ വാതിലുകൾക്കു കാവൽമുറ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വൽക്ക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ിഴക്കും പടിഞ്ഞാറും വടക്കും തെക്കും ഇങ്ങനെ നാലുവശത്തും കാവൽക്കാര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ഗ്രാമങ്ങളിലെ അവരുടെ സഹോദരന്മാർ ഏഴാം ദിവസം തോറും മാറി മാറി വന്നു അവരോടുകൂടെ ഊഴക്കാ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വാതിൽ കാവൽക്കാരിൽ പ്രധാനികളായ ഈ നാലും ലേവ്യരും ഉദ്യോഗസ്ഥരായി ദൈവാലയത്തിലെ അറക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ണ്ഡാരത്തിന്നും മേൽവിചാരം നട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കാവലും രാവിലെതോറും വാതിൽ തുറക്കുന്ന മുറയും അവർക്കുള്ളതുകൊണ്ടു അവർ ദൈവാലയത്തിന്റെ ചുറ്റ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പാർത്ത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രിൽ ചിലർക്കു ശുശ്രൂഷെക്കുള്ള ഉപകരണങ്ങളുടെ വിചാരണ ഉണ്ടായിരുന്നു; അവയെ എണ്ണീട്ടു അക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യും പുറത്തു കൊണ്ടുവരി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രിൽ ചിലരെ ഉപകരണങ്ങൾക്കും സകലവിശുദ്ധപാത്രങ്ങൾക്കും മാവു, വീഞ്ഞു, കുന്തുരുക്കം, സുഗന്ധവർഗ്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െക്കും മേൽവിചാരകരായി നിയമ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പുരോഹിതപുത്രന്മാരിൽ ചിലർ സുഗന്ധതൈലം ഉണ്ട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ലേവ്യരിൽ ഒരുത്തനായി കോരഹ്യനായ ശല്ലൂമിന്റെ ആദ്യജാതൻ മത്ഥിഥ്യാവിന്നു ചട്ടികളിൽ ചുട്ടുണ്ടാക്ക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ധനങ്ങളുടെ മേൽവിചാരണ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കെഹാത്യരായ അവരുടെ സഹോദരന്മാരിൽ ചിലർക്കു ശബ്ബത്തുതോറും കാഴ്ചയപ്പം ഒരുക്കുവാനുള്ള ചുമത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ലേവ്യരുടെ പിതൃഭവനങ്ങളിൽ പ്രധാനന്മാരായ ഇവർ സംഗീതക്കാരായി ആഗാരങ്ങളിൽ പാർത്തിരുന്നു. അവർ രാ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ലും തങ്ങളുടെ വേലയിൽ ഭാരപ്പെട്ടിരുന്നതുകൊണ്ടു മറ്റു ശുശ്രൂഷകളിൽനിന്നു ഒഴിവുള്ളവ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ഈ പ്രധാനികൾ ലേവ്യരുടെ പിതൃഭവനങ്ങൾക്കു തലമുറതലമുറയായി തലവന്മാരായിരുന്നു; അവർ യെരൂശലേ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ത്ത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ഗിബെയോനിൽ ഗിബെയോന്റെ പിതാവായ യെയീയേലും--അവന്റെ ഭാര്യക്കു മയഖാ എന്നു പേർ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വന്റെ മൂത്തമകൻ അബ്ദോൻ, സൂർ, കീശ്, ബാൽ, നേ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നാദാബ്, ഗെദോർ, അഹ്യോ, സെഖർയ്യാവു, മിക്ളോത്ത് എന്നിവരും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മിക്ളോത്ത് ശിമെയാമിനെ ജനിപ്പിച്ചു; അവർ തങ്ങളുടെ സഹോദരന്മാരോടുകൂടെ യെരൂശലേമിൽ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ർക്കു എതിരെ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നേർ കീശിനെ ജനിപ്പിച്ചു; കീശ് ശൌലിനെ ജനിപ്പിച്ചു; ശൌൽ യോനാഥാനെയും മൽക്കീശൂവയെയും അബീനാദാബ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ശ്-ബാലിനെയും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യോനാഥാന്റെ മകൻ മെരീബ്ബാൽ; മെരീബ്ബാൽ മീഖയ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മീഖയുടെ പുത്രന്മാർ: പീഥോൻ, മേലെക്, തഹ്രേയ, ആഹാസ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ആഹാസ് യാരയെ ജനിപ്പിച്ചു; യാരാ അലേമെത്തിനെയും അസ്മാവെത്തിനെയും സിമ്രിയെയും ജനിപ്പിച്ചു; സിമ്ര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സയ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2026-10-20T01:21:20Z</dcterms:created>
  <dcterms:modified xsi:type="dcterms:W3CDTF">2026-10-20T01:21:20Z</dcterms:modified>
  <dc:title>1 ദിനവൃത്താന്തം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