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09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ங்குமே என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க்கத்தின் ஐஸ்வரிய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வி கதறியே ராவும் பகல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ெஞ்சும் ஜெபம் கேள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ம் எமக்காய் பரிந்து பேச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ள்ளிரவின் நண்பனே – அன்ப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தா முன்னில் இன்று ஜெபி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் ஜெபங்கேள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று நினிவே அழிவைக் கண்ட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ே இரங்கினீரே – யோன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ரைத்த தம் ஆலோசனை த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ழை ஜெபங்கேள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 துன்பம் சகித்து மீ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ே வீணாகும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்தி மரத்திற்கு அன்று இரங்கி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த ஜெபங்கேள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தனையினின்று இரட்சி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தோமின் பக்தன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பிரகாம் அன்று வேண்டி ஜெபித்ததோ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ி ஜெபங்கேள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ரும் உயிர் மீட்சி சபைதன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ரும் உள்ளம் மீள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ாவே உம் ஜனம் செத்த நிலை மா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்தர் ஜெபங்கேளும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2026-10-23T14:11:21Z</dcterms:created>
  <dcterms:modified xsi:type="dcterms:W3CDTF">2026-10-23T14:11:21Z</dcterms:modified>
  <dc:title>துதிப் பாடல்கள் : 547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