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ார்க்கும்படி கிட்ட வருகிறதைக் கர்த்தர் கண்டார். முட்செடியின் நடுவிலிருந்து தேவன் அவனை நோக்கி: மோசே, மோசே என்று கூப்பிட்டார். அவன்: இதோ, அடிய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ார்க்கும்படி கிட்ட வருகிறதைக் கர்த்தர் கண்டார். முட்செடியின் நடுவிலிருந்து தேவன் அவனை நோக்கி: மோசே, மோசே என்று கூப்பிட்டார். அவன்: இதோ, அடிய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: இங்கே கிட்டிச் சேராயாக; உன் கால்களில் இருக்கிற பாதரட்சையைக் கழற்றிப்போடு; நீ நிற்கிற இடம் பரிசுத்த பூமி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: இங்கே கிட்டிச் சேராயாக; உன் கால்களில் இருக்கிற பாதரட்சையைக் கழற்றிப்போடு; நீ நிற்கிற இடம் பரிசுத்த பூமி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அவர்: நான் ஆபிரகாமின் தேவனும் ஈசாக்கின் தேவனும் யாக்கோபின் தேவனுமாகிய உன் பிதாக்களுடைய தேவனாயிருக்கிறேன் என்றார். மோசே தேவனை நோக்கிப் பார்க்கப் பயந்ததினால், தன் முகத்தை மூடிக்கொண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அவர்: நான் ஆபிரகாமின் தேவனும் ஈசாக்கின் தேவனும் யாக்கோபின் தேவனுமாகிய உன் பிதாக்களுடைய தேவனாயிருக்கிறேன் என்றார். மோசே தேவனை நோக்கிப் பார்க்கப் பயந்ததினால், தன் முகத்தை மூடிக்கொ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எகிப்தில் இருக்கிற என் ஜனத்தின் உபத்திரவத்தை நான் பார்க்கவே பார்த்து, ஆளோட்டிகளினிமித்தம் அவர்கள் இடுகிற கூக்குரலைக் கேட்டேன், அவர்கள் படுகிற வேதனைகளையும் அறிந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எகிப்தில் இருக்கிற என் ஜனத்தின் உபத்திரவத்தை நான் பார்க்கவே பார்த்து, ஆளோட்டிகளினிமித்தம் அவர்கள் இடுகிற கூக்குரலைக் கேட்டேன், அவர்கள் படுகிற வேதனைகளையும் அறிந்த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எகிப்தில் இருக்கிற என் ஜனத்தின் உபத்திரவத்தை நான் பார்க்கவே பார்த்து, ஆளோட்டிகளினிமித்தம் அவர்கள் இடுகிற கூக்குரலைக் கேட்டேன், அவர்கள் படுகிற வேதனைகளையும் அறிந்த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எகிப்தியரின் கைக்கு விடுதலையாக்கவும், அவர்களை அந்தத் தேசத்திலிருந்து நீக்கி, கானானியரும் ஏத்தியரும் எமோரியரும் பெரிசியரும் ஏவியரும் எபூசியரும் இருக்கிற இடமாகிய பாலும் தேனும் ஓடுகிற நலமும் விசாலமுமான தேசத்தில் கொண்டுபோய்ச் சேர்க்கவும் இறங்க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ம் இஸ்ரவேல் புத்திரரின் கூக்குரல் என் சந்நிதியில் வந்து எட்டினது; எகிப்தியர் அவர்களை ஒடுக்குகிற ஒடுக்குதலையும் கண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ம் இஸ்ரவேல் புத்திரரின் கூக்குரல் என் சந்நிதியில் வந்து எட்டினது; எகிப்தியர் அவர்களை ஒடுக்குகிற ஒடுக்குதலையும் க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ஸ்ரவேல் புத்திரராகிய என் ஜனத்தை எகிப்திலிருந்து அழைத்து வரும்படி உன்னைப் பார்வோனிடத்துக்கு அனுப்புவேன் வா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ோசே தேவனை நோக்கி: பார்வோனிடத்துக்குப் போகவும், இஸ்ரவேல் புத்திரரை எகிப்திலிருந்து அழைத்துவரவும், நான் எம்மாத்திர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மோசே தேவனை நோக்கி: பார்வோனிடத்துக்குப் போகவும், இஸ்ரவேல் புத்திரரை எகிப்திலிருந்து அழைத்துவரவும், நான் எம்மாத்திர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: நான் உன்னோடே இருப்பேன்; நீ ஜனத்தை எகிப்திலிருந்து அழைத்து வந்தபின், நீங்கள் இந்த மலையில் தேவனுக்கு ஆராதனை செய்வீர்கள்; நான் உன்னை அனுப்பினேன் என்பதற்கு இதுவே அடையாள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: நான் உன்னோடே இருப்பேன்; நீ ஜனத்தை எகிப்திலிருந்து அழைத்து வந்தபின், நீங்கள் இந்த மலையில் தேவனுக்கு ஆராதனை செய்வீர்கள்; நான் உன்னை அனுப்பினேன் என்பதற்கு இதுவே அடையாளம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ேவனை நோக்கி: நான் இஸ்ரவேல் புத்திரரிடத்தில் போய், உங்கள் பிதாக்களுடைய தேவன் உங்களிடத்தில் என்னை அனுப்பினார் என்று அவர்களுக்குச் சொல்லும்போது, அவருடைய நாமம் என்ன என்று அவர்கள் என்னிடத்தில் கேட்டால், நான் அவர்களுக்கு என்ன சொல்லுவ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ேவனை நோக்கி: நான் இஸ்ரவேல் புத்திரரிடத்தில் போய், உங்கள் பிதாக்களுடைய தேவன் உங்களிடத்தில் என்னை அனுப்பினார் என்று அவர்களுக்குச் சொல்லும்போது, அவருடைய நாமம் என்ன என்று அவர்கள் என்னிடத்தில் கேட்டால், நான் அவர்களுக்கு என்ன சொல்லுவ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ேவனை நோக்கி: நான் இஸ்ரவேல் புத்திரரிடத்தில் போய், உங்கள் பிதாக்களுடைய தேவன் உங்களிடத்தில் என்னை அனுப்பினார் என்று அவர்களுக்குச் சொல்லும்போது, அவருடைய நாமம் என்ன என்று அவர்கள் என்னிடத்தில் கேட்டால், நான் அவர்களுக்கு என்ன சொல்லுவ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த் தேவன்: இருக்கிறவராக இருக்கிறேன் என்று மோசேயுடனே சொல்லி, இருக்கிறேன் என்பவர் என்னை உங்களிடத்துக்கு அனுப்பினார் என்று இஸ்ரவேல் புத்திரரோடே சொல்வாயாக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த் தேவன்: இருக்கிறவராக இருக்கிறேன் என்று மோசேயுடனே சொல்லி, இருக்கிறேன் என்பவர் என்னை உங்களிடத்துக்கு அனுப்பினார் என்று இஸ்ரவேல் புத்திரரோடே சொல்வாயாக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தேவன் மோசேயை நோக்கி: ஆபிரகாமின் தேவனும் ஈசாக்கின் தேவனும் யாக்கோபின் தேவனுமாயிருக்கிற உங்கள் பிதாக்களுடைய தேவனாகிய கர்த்தர் என்னை உங்களிடத்துக்கு அனுப்பினார் என்று நீ இஸ்ரவேல் புத்திரருக்குச் சொல்வாயாக; என்றைக்கும் இதுவே என் நாமம், தலைமுறை தலைமுறைதோறும் இதுவே என் பேர்ப்பிரஸ்தாப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இஸ்ரவேலின் மூப்பரைக் கூட்டி, அவர்களிடத்தில்: ஆபிரகாம் ஈசாக்கு யாக்கோபு என்பவர்களுடைய தேவனாயிருக்கிற உங்கள் பிதாக்களுடைய தேவனாகிய கர்த்தர் எனக்குத் தரிசனமாகி, உங்களை நிச்சயமாய்ச் சந்தித்து, எகிப்தில் உங்களுக்குச் செய்யப்பட்டதைக் கண்டேன் என்ற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இஸ்ரவேலின் மூப்பரைக் கூட்டி, அவர்களிடத்தில்: ஆபிரகாம் ஈசாக்கு யாக்கோபு என்பவர்களுடைய தேவனாயிருக்கிற உங்கள் பிதாக்களுடைய தேவனாகிய கர்த்தர் எனக்குத் தரிசனமாகி, உங்களை நிச்சயமாய்ச் சந்தித்து, எகிப்தில் உங்களுக்குச் செய்யப்பட்டதைக் கண்டேன் என்ற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இஸ்ரவேலின் மூப்பரைக் கூட்டி, அவர்களிடத்தில்: ஆபிரகாம் ஈசாக்கு யாக்கோபு என்பவர்களுடைய தேவனாயிருக்கிற உங்கள் பிதாக்களுடைய தேவனாகிய கர்த்தர் எனக்குத் தரிசனமாகி, உங்களை நிச்சயமாய்ச் சந்தித்து, எகிப்தில் உங்களுக்குச் செய்யப்பட்டதைக் கண்டேன் என்ற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ீதியான் தேசத்து ஆசாரியனாயிருந்த தன் மாமனாகிய எத்திரோவின் ஆடுகளை மேய்த்து வந்தான். அவன் ஆடுகளை வனாந்தரத்தின் பின் புறத்திலே ஓட்டி, தேவபர்வதமாகிய ஓரேப்மட்டும் வ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மீதியான் தேசத்து ஆசாரியனாயிருந்த தன் மாமனாகிய எத்திரோவின் ஆடுகளை மேய்த்து வந்தான். அவன் ஆடுகளை வனாந்தரத்தின் பின் புறத்திலே ஓட்டி, தேவபர்வதமாகிய ஓரேப்மட்டும் வ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ை எகிப்தின் சிறுமையிலிருந்து நீக்கி, பாலும் தேனும் ஓடுகிற தேசமாகிய கானானியர் ஏத்தியர் எமோரியர் பெரிசியர் ஏவியர் எபூசியருடைய தேசத்துக்குக் கொண்டுபோவேன் என்றும் சொன்னேன் என்றார் என்று சொல்ல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ை எகிப்தின் சிறுமையிலிருந்து நீக்கி, பாலும் தேனும் ஓடுகிற தேசமாகிய கானானியர் ஏத்தியர் எமோரியர் பெரிசியர் ஏவியர் எபூசியருடைய தேசத்துக்குக் கொண்டுபோவேன் என்றும் சொன்னேன் என்றார் என்று சொல்ல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உன் வாக்குக்குச் செவி கொடுப்பார்கள்; அப்பொழுது நீயும் இஸ்ரவேலின் மூப்பரும் எகிப்தின் ராஜாவினிடத்தில் போய்: எபிரெயருடைய தேவனாகிய கர்த்தர் எங்களைச் சந்தித்தார்; இப்பொழுதும் நாங்கள் வனாந்தரத்தில் மூன்று நாள் பிரயாணம்போய், எங்கள் தேவனாகிய கர்த்தருக்குப் பலியிடும்படி எங்களைப் போகவிடவேண்டுமென்று சொல்ல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, எகிப்தின் ராஜா கைவல்லமை கண்டாலொழிய, உங்களைப் போகவிடான் என்று நான் அறி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நான் என் கையை நீட்டி, எகிப்தின் நடுவிலே நான் செய்யும் சகலவித அற்புதங்களாலும் அதை வாதிப்பேன்; அதற்குப்பின் அவன் உங்களைப் போகவிடு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நான் என் கையை நீட்டி, எகிப்தின் நடுவிலே நான் செய்யும் சகலவித அற்புதங்களாலும் அதை வாதிப்பேன்; அதற்குப்பின் அவன் உங்களைப் போகவிட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இந்த ஜனங்களுக்கு எகிப்தியரின் கண்களில் தயவு கிடைக்கப்பண்ணுவேன்; நீங்கள் போகும் போது வெறுமையாய்ப் போவ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ஸ்திரீயும், தன் தன் அயலகத்தாளிடத்திலும், தன் தன் வீட்டில் தங்குகிறவளிடத்திலும், வெள்ளியுடமைகளையும் பொன்னுடைமைகளையும் வஸ்திரங்களையும் கேட்டுவாங்குவாள்; அவைகளை உங்கள் குமாரருக்கும் உங்கள் குமாரத்திகளுக்கும் தரிப்பித்து, எகிப்தியரைக் கொள்ளையிடுவீர்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ஸ்திரீயும், தன் தன் அயலகத்தாளிடத்திலும், தன் தன் வீட்டில் தங்குகிறவளிடத்திலும், வெள்ளியுடமைகளையும் பொன்னுடைமைகளையும் வஸ்திரங்களையும் கேட்டுவாங்குவாள்; அவைகளை உங்கள் குமாரருக்கும் உங்கள் குமாரத்திகளுக்கும் தரிப்பித்து, எகிப்தியரைக் கொள்ளையிடுவீர்கள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ஸ்திரீயும், தன் தன் அயலகத்தாளிடத்திலும், தன் தன் வீட்டில் தங்குகிறவளிடத்திலும், வெள்ளியுடமைகளையும் பொன்னுடைமைகளையும் வஸ்திரங்களையும் கேட்டுவாங்குவாள்; அவைகளை உங்கள் குமாரருக்கும் உங்கள் குமாரத்திகளுக்கும் தரிப்பித்து, எகிப்தியரைக் கொள்ளையிடுவீர்கள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கர்த்தருடைய தூதனானவர் ஒரு முட்செடியின் நடுவிலிருந்து உண்டான அக்கினிஜுவாலையிலே நின்று அவனுக்குத் தரிசனமானார். அப்பொழுது அவன் உற்றுப்பார்த்தான்; முட்செடி அக்கினியால் ஜுவாலித்து எரிந்தும், அது வெந்துபோகாமல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கர்த்தருடைய தூதனானவர் ஒரு முட்செடியின் நடுவிலிருந்து உண்டான அக்கினிஜுவாலையிலே நின்று அவனுக்குத் தரிசனமானார். அப்பொழுது அவன் உற்றுப்பார்த்தான்; முட்செடி அக்கினியால் ஜுவாலித்து எரிந்தும், அது வெந்துபோகாமல்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: இந்த முட்செடி வெந்து போகாதிருக்கிறது என்ன, நான் கிட்டப்போய் இந்த அற்புதகாட்சியைப் பார்ப்ப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5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ब यहोवा ने देखा कि मूसा देखने को मुड़ा चला आता है, तब परमेश्वर ने फाड़ी के बीच से उसको पुकार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हे मूसा, हे मूसा। मूसा ने कहा, क्या आज्ञ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उस ने कहा इधर पास मत आ, और अपके पांवोंसे जूतियोंको उतार दे, क्योंकि जिस स्यान पर तू खड़ा है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वित्र भूमि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उस ने कहा, मैं तेरे पिता का परमेश्वर, और इब्राहीम का परमेश्वर, इसहाक का परमेश्वर, और याकूब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हूं। तब मूसा ने जो परमेश्वर की ओर निहारने से डरता या अपना मुंह ढ़ाप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िर यहोवा ने कहा, मैं ने अपक्की प्रजा के लोग जो मिस्र में हैं उनके दु:ख को निश्चय देखा है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ी जो चिल्लाहट परिश्र्म करानेवालोंके कारण होती है उसको भी मैं ने सुना है, और उनकी पीड़ा पर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त्त लगाया है 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इसलिथे अब मैं उतर आया हूं कि उन्हें मिस्रियोंके वश से छुड़ाऊं, और उस देश से निकालकर एक अच्छ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ड़े देश में जिस में दूध और मधु की धारा बहती है, अर्यात्‌ कनानी, हित्ती, एमोरी, परिज्जी, हिव्वी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बूसी लोगोंके स्यान में पहुंचाऊ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सो अब सुन, इस्राएलियोंकी चिल्लाहट मुझे सुनाई पक्की है, और मिस्रियोंका उन पर अन्धेर करना भी मुझ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खाई पड़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इसलिथे आ, मैं तुझे फिरौन के पास भेजता हूं कि तू मेरी इस्राएली प्रजा को मिस्र से निकाल ले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मूसा ने परमेश्वर से कहा, मै कौन हूं जो फिरौन के पास जाऊं, और इस्राएलियोंको मिस्र से निकाल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ऊं 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 ने कहा, निश्चय मैं तेरे संग रहूंगा; और इस बात का कि तेरा भेजनेवाला मैं हूं, तेरे लिथे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न्ह होगा कि जब तू उन लोगोंको मिस्र से निकाल चुके तब तुम इसी पहाड़ पर परमेश्वर की उपासना कर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मूसा ने परमेश्वर से कहा, जब मैं इस्राएलियोंके पास जाकर उन से यह कहूं, कि तुम्हारे पितरों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ने मुझे तुम्हारे पास भेजा है, तब यदि वे मुझ से पूछें, कि उसका क्या नाम है? तब मैं उनको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ताऊ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परमेश्वर ने मूसा से कहा, मैं जो हूं सो हूं। फिर उस ने कहा, तू इस्राएलियोंसे यह कहना, कि जिस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मैं हूं है उसी ने मुझे तुम्हारे पास भेज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फिर परमेश्वर ने मूसा से यह भी कहा, कि तू इस्राएलियोंसे यह कहना, कि तुम्हारे पितरोंका परमेश्व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यात्‌ इब्राहीम का परमेश्वर, इसहाक का परमेश्वर और याकूब का परमेश्वर, यहोवा उसी ने मुझ को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भेजा है। देख सदा तक मेरा नाम यही रहेगा, और पीढ़ी पीढ़ी में मेरा स्मरण इसी से हुआ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लिथे अब जाकर इस्राएली पुरनियोंको इकट्ठा कर, और उन से कह, कि तुम्हारे पितर इब्राहीम, इसहाक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कूब के परमेश्वर, यहोवा ने मुझे दर्शन देकर यह कहा है, कि मैं ने तुम पर और तुम से जो बर्ताव मिस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किया जाता है उस पर भी चित लगाय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मूसा अपके ससुर यित्रो नाम मिद्यान के याजक की भेड़-बकरियोंको चराता या; और वह उन्हें जंगल की पर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र होरेब नाम परमेश्वर के पर्वत के पास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मैं ने ठान लिया है कि तुम को मिस्र के दुखोंमें से निकालकर कनानी, हित्ती, एमोरी, परिज्ज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िब्बी, और यबूसी लोगोंके देश में ले चलूंगा, जो ऐसा देश है कि जिस में दूध और मधु की धारा बह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वे तेरी मानेंगे; और तू इस्राएली पुरनियोंको संग लेकर मिस्र के राजा के पास जाकर उस से योंकह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इब्रियोंके परमेश्वर, यहोवा से हम लोगोंकी भेंट हुई है; इसलिथे अब हम को तीन दिन के मार्ग पर जंग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जाने दे, कि अपके परमेश्वर यहोवा को बलिदान चढ़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ैं जानता हूं कि मिस्र का राजा तुम को जाने न देगा वरन बड़े बल से दबाए जाने पर भी जाने न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इसलिथे मैं हाथ बढ़ाकर उन सब आश्चर्यकर्मोंसे जो मिस्र के बीच करूंगा उस देश को मारूंगा;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श्चात्‌ वह तुम को जाने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मैं मिस्रियोंसे अपक्की इस प्रजा पर अनुग्रह करवाऊंगा; और जब तुम निकलोगे तब छूछे हाथ न निकल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वरन तुम्हारी एक एक स्त्री अपक्की अपक्की पड़ोसिन, और अपके अपके घर की पाहुनी से सोने चांद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हने, और वस्त्र मांग लेगी, और तुम उन्हें अपके बेटोंऔर बेटियोंको पहिराना; इस प्रकार तुम मिस्रियों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ूटोगे।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परमेश्वर के दूत ने एक कटीली फाड़ी के बीच आग की लौ में उसको दर्शन दिया; और उस ने दृष्टि उठा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ा कि फाड़ी जल रही है, पर भस्म नहीं हो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मूसा ने सोचा, कि मैं उधर फिरके इस बड़े अचम्भे को देखूंगा, कि वह फाड़ी क्योंनहीं जल जा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2026-10-20T03:59:37Z</dcterms:created>
  <dcterms:modified xsi:type="dcterms:W3CDTF">2026-10-20T03:59:37Z</dcterms:modified>
  <dc:title>निर्गमन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