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ன்றாம் நாளிலே எஸ்தர் ராஜவஸ்திரந் தரித்துக்கொண்டு, ராஜ அரமனையின் உள்முற்றத்தில், ராஜா கொலுவிருக்கும் ஸ்தானத்துக்கு எதிராக வந்து நின்றாள்; ராஜா அரமனைவாசலுக்கு எதிரான கொலுமண்டபத்தில் ராஜாசனத்திலே வீற்ற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ன்றாம் நாளிலே எஸ்தர் ராஜவஸ்திரந் தரித்துக்கொண்டு, ராஜ அரமனையின் உள்முற்றத்தில், ராஜா கொலுவிருக்கும் ஸ்தானத்துக்கு எதிராக வந்து நின்றாள்; ராஜா அரமனைவாசலுக்கு எதிரான கொலுமண்டபத்தில் ராஜாசனத்திலே வீற்ற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ன்றாம் நாளிலே எஸ்தர் ராஜவஸ்திரந் தரித்துக்கொண்டு, ராஜ அரமனையின் உள்முற்றத்தில், ராஜா கொலுவிருக்கும் ஸ்தானத்துக்கு எதிராக வந்து நின்றாள்; ராஜா அரமனைவாசலுக்கு எதிரான கொலுமண்டபத்தில் ராஜாசனத்திலே வீற்ற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ராஜஸ்திரீயாகிய எஸ்தர் முற்றத்தில் நிற்கிறதைக் கண்டபோது, அவளுக்கு அவன் கண்களில் தயை கிடைத்ததினால், ராஜா தன் கையிலிருக்கிற பொற்செங்கோலை எஸ்தரிடத்திற்கு நீட்டினான்; அப்பொழுது எஸ்தர் கிட்டவந்து செங்கோலின் நுனியைத் தொட்ட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 ராஜஸ்திரீயாகிய எஸ்தர் முற்றத்தில் நிற்கிறதைக் கண்டபோது, அவளுக்கு அவன் கண்களில் தயை கிடைத்ததினால், ராஜா தன் கையிலிருக்கிற பொற்செங்கோலை எஸ்தரிடத்திற்கு நீட்டினான்; அப்பொழுது எஸ்தர் கிட்டவந்து செங்கோலின் நுனியைத் தொட்ட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 அவளை நோக்கி: எஸ்தர் ராஜாத்தியே, உனக்கு என்னவேண்டும்? நீ கேட்கிற மன்றாட்டு என்ன? நீ ராஜ்யத்தில் பாதிமட்டும் கேட்டாலும், உனக்குக் கொடுக்கப்ப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 அவளை நோக்கி: எஸ்தர் ராஜாத்தியே, உனக்கு என்னவேண்டும்? நீ கேட்கிற மன்றாட்டு என்ன? நீ ராஜ்யத்தில் பாதிமட்டும் கேட்டாலும், உனக்குக் கொடுக்கப்பட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்: ராஜாவுக்குச் சித்தமானால், நான் தமக்குச் செய்வித்த விருந்துக்கு ராஜாவும் ஆமானும் இன்றைக்கு வரவேண்டும்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்: ராஜாவுக்குச் சித்தமானால், நான் தமக்குச் செய்வித்த விருந்துக்கு ராஜாவும் ஆமானும் இன்றைக்கு வரவேண்டும்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 எஸ்தர் சொற்படி செய்ய, ஆமானைத் தீவிரித்து வரும்படி சொல்லி, எஸ்தர் செய்த விருந்துக்கு ராஜாவும் ஆமானும் 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 எஸ்தர் சொற்படி செய்ய, ஆமானைத் தீவிரித்து வரும்படி சொல்லி, எஸ்தர் செய்த விருந்துக்கு ராஜாவும் ஆமானும் வ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ருந்திலே திராட்சரசம் பரிமாறப்படுகையில், ராஜா எஸ்தரைப் பார்த்து: உன் வேண்டுதல் என்ன? அது உனக்குக் கொடுக்கப்படும்; நீ கேட்கிறத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ருந்திலே திராட்சரசம் பரிமாறப்படுகையில், ராஜா எஸ்தரைப் பார்த்து: உன் வேண்டுதல் என்ன? அது உனக்குக் கொடுக்கப்படும்; நீ கேட்கிறத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எஸ்தர் பிரதியுத்தரமாக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ண்களில் எனக்குக் கிருபைகிடைத்து, என் வேண்டுதலைக் கட்டளையிடவும், என் விண்ணப்பத்தின்படி செய்யவும், ராஜாவுக்குச் சித்தமாயிருந்தால், ராஜாவும் ஆமானும் நான் இன்னும் தங்களுக்குச் செய்யப்போகிற விருந்துக்கு வரவேண்டும் என்பதே என் வேண்டுதலும் என் விண்ணப்பமுமாயிருக்கிறது; நாளைக்கு ராஜாவின் சொற்படி செய்வேன்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ண்களில் எனக்குக் கிருபைகிடைத்து, என் வேண்டுதலைக் கட்டளையிடவும், என் விண்ணப்பத்தின்படி செய்யவும், ராஜாவுக்குச் சித்தமாயிருந்தால், ராஜாவும் ஆமானும் நான் இன்னும் தங்களுக்குச் செய்யப்போகிற விருந்துக்கு வரவேண்டும் என்பதே என் வேண்டுதலும் என் விண்ணப்பமுமாயிருக்கிறது; நாளைக்கு ராஜாவின் சொற்படி செய்வேன்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ண்களில் எனக்குக் கிருபைகிடைத்து, என் வேண்டுதலைக் கட்டளையிடவும், என் விண்ணப்பத்தின்படி செய்யவும், ராஜாவுக்குச் சித்தமாயிருந்தால், ராஜாவும் ஆமானும் நான் இன்னும் தங்களுக்குச் செய்யப்போகிற விருந்துக்கு வரவேண்டும் என்பதே என் வேண்டுதலும் என் விண்ணப்பமுமாயிருக்கிறது; நாளைக்கு ராஜாவின் சொற்படி செய்வேன்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ைய தினம் ஆமான் சந்தோஷமும் மனமகிழ்ச்சியுமாய்ப் புறப்பட்டான்; ஆனாலும் ராஜாவின் அரமனை வாசலிலிருக்கிற மொர்தெகாய் தனக்கு முன் எழுந்திராமலும் அசையாமலும் இருக்கிறதை ஆமான் கண்டபோது, அவன் மொர்தெகாயின்மேல் உக்கிரம் நிறைந்தவனா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ைய தினம் ஆமான் சந்தோஷமும் மனமகிழ்ச்சியுமாய்ப் புறப்பட்டான்; ஆனாலும் ராஜாவின் அரமனை வாசலிலிருக்கிற மொர்தெகாய் தனக்கு முன் எழுந்திராமலும் அசையாமலும் இருக்கிறதை ஆமான் கண்டபோது, அவன் மொர்தெகாயின்மேல் உக்கிரம் நிறைந்தவனா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ஆமான் அதை அடக்கிக்கொண்டு, தன் வீட்டுக்கு வந்து, தன் சிநேகிதரையும் தன் மனைவியாகிய சிரேஷையும் அழ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ஆமான் அதை அடக்கிக்கொண்டு, தன் வீட்டுக்கு வந்து, தன் சிநேகிதரையும் தன் மனைவியாகிய சிரேஷையும் அழை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ஐசுவரியத்தின் மகிமையையும், தன் பிள்ளைகளின் திரட்சியையும், ராஜா தன்னைப் பெரியவனாக்கி, தன்னைப் பிரபுக்கள்மேலும் ராஜாவின் ஊழியக்காரர்மேலும் உயர்த்தின எல்லாவற்றையும் ஆமான் அவர்களுக்கு விவரித்துச்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ஐசுவரியத்தின் மகிமையையும், தன் பிள்ளைகளின் திரட்சியையும், ராஜா தன்னைப் பெரியவனாக்கி, தன்னைப் பிரபுக்கள்மேலும் ராஜாவின் ஊழியக்காரர்மேலும் உயர்த்தின எல்லாவற்றையும் ஆமான் அவர்களுக்கு விவரித்துச்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னையும் ஆமான்: ராஜஸ்திரீயாகிய எஸ்தரும் தான் செய்த விருந்துக்கு ராஜாவுடனேகூட என்னைத்தவிர வேறொருவரையும் அழைக்கவில்லை; நாளைக்கும் ராஜாவுடனேகூட நான் விருந்துக்கு வரவழைக்கப்பட்ட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னையும் ஆமான்: ராஜஸ்திரீயாகிய எஸ்தரும் தான் செய்த விருந்துக்கு ராஜாவுடனேகூட என்னைத்தவிர வேறொருவரையும் அழைக்கவில்லை; நாளைக்கும் ராஜாவுடனேகூட நான் விருந்துக்கு வரவழைக்கப்பட்ட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அந்த யூதனாகிய மொர்தெகாய் ராஜாவின் அரமனைவாசலில் உட்கார்ந்திருக்கிறதை நான் காணுமளவும் அவையெல்லாம் எனக்கு ஒன்றுமில்லையெ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அந்த யூதனாகிய மொர்தெகாய் ராஜாவின் அரமனைவாசலில் உட்கார்ந்திருக்கிறதை நான் காணுமளவும் அவையெல்லாம் எனக்கு ஒன்றுமில்லையெ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மனைவியாகிய சிரேஷும் அவனுடைய சிநேகிதர் எல்லாரும் அவனைப் பார்த்து: ஐம்பதுமுழ உயரமான ஒரு தூக்குமரம் செய்யப்படவேண்டும்; அதிலே மொர்தெகாயை தூக்கிப்போடும்படி நாளையதினம் நீர் ராஜாவுக்குச் சொல்லவேண்டும்; பின்பு சந்தோஷமாய் ராஜாவுடனேகூட விருந்துக்குப்போகலாம் என்றார்கள்; இந்தக் காரியம் ஆமானுக்கு நன்றாய்க் கண்டதினால் தூக்குமரத்தைச் செய்வ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2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ൂന്നാം ദിവസം എസ്ഥേർ രാജവസ്ത്രം ധരിച്ചുംകൊണ്ടു രാജധാനിയുടെ അകത്തെ പ്രാകാരത്തിൽ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ഗൃഹത്തിന്റെ നേരെ നിന്നു; രാജാവു രാജധാനിയിൽ രാജഗൃഹത്തിന്റെ വാതിലിന്നു നേരെ തന്റെ സിംഹാസന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യ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സ്ഥേർരാജ്ഞി പ്രാകാരത്തിൽ നില്ക്കുന്നതു രാജാവു കണ്ടപ്പോൾ അവന്നു അവളോടു കൃപതോന്നി തന്റെ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ന്ന പൊൻചെങ്കോൽ രാജാവു എസ്ഥേരിന്റെ നേരെ നീട്ടി; എസ്ഥേർ അടുത്തുചെന്നു ചെങ്കോലിന്റെ അഗ്രം തൊ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രാജാവു അവളോടു: എസ്ഥേർരാജ്ഞിയേ, എന്തു വേണം? എന്താകുന്നു നിന്റെ അപേക്ഷ? രാജ്യത്തിൽ പാതിയോളമായ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തരാ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ിന്നു എസ്ഥേർ: രാജാവിന്നു തിരുവുള്ളം ഉണ്ടായിട്ടു ഞാൻ ഒരുക്കിയിരിക്കുന്ന വിരുന്നിന്നു രാജ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ാമാനും ഇന്നു വരേണം എന്നു അപേ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സ്ഥേർ പറഞ്ഞതുപോലെ ചെയ്‍വാൻ ഹാമാനെ വേഗം വരുത്തുവിൻ എന്നു രാജാവു കല്പിച്ചു; അങ്ങനെ രാജാവും ഹാമ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ഥേർ ഒരുക്കിയ വിരുന്നിന്നു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വീഞ്ഞുവിരുന്നിൽ രാജാവു എസ്ഥേരിനോടു: നിന്റെ അപേക്ഷ എന്തു? അതു നിനക്കു ലഭിക്കും; നിന്റെ ആഗ്രഹ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? രാജ്യത്തിൽ പാതിയോളമായാലും അതു നിവർത്തിച്ചുതരാ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ിന്നു എസ്ഥേർ: എന്റെ അപേക്ഷയും ആഗ്രഹവും ഇതാക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രാജാവിന്നു എന്നോടു കൃപയുണ്ടെങ്കിൽ എന്റെ അപേക്ഷ നല്കുവാനും എന്റെ ആഗ്രഹം നിവർത്തിപ്പാനും രാജാവ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ുവുള്ളം ഉണ്ടെങ്കിൽ രാജാവും ഹാമാനും ഞാൻ ഇനിയും ഒരുക്കുന്ന വിരുന്നിന്നു വരേണം; നാളെ ഞാൻ രാജ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തുപോലെ ചെയ്തുകൊള്ളാ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ന്നു ഹാമാൻ സന്തോഷവും ആനന്ദവുമുള്ളവനായി പുറപ്പെട്ടുപോയി; എന്നാൽ രാജാവിന്റെ വാതിൽക്കൽ മൊർദ്ദെഖ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്നേൽക്കാതെയും തന്നെ കൂശാതെയും ഇരിക്കുന്നതു കണ്ടു ഹാമാൻ മൊർദ്ദെഖായിയുടെ നേരെ കോപം നി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ങ്കിലും ഹാമാൻ തന്നെത്താൻ അടക്കിക്കൊണ്ടു തന്റെ വീട്ടിൽ ചെന്നു സ്നേഹിതന്മാരെയും ഭാര്യ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േരെശിനെയും വിള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ഹാമാൻ അവരോടു തന്റെ ധനമാഹാത്മ്യവും പുത്രബഹുത്വവും രാജാവു തനിക്കു നല്കിയ ഉന്നതപദവ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ഭുക്കന്മാർക്കും രാജഭൃത്യന്മാർക്കും മേലായി തന്നെ ഉയർത്തിയിരിക്കുന്നതും വിവരിച്ച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സ്ഥേർരാജ്ഞിയും താൻ ഒരുക്കിയ വിരുന്നിന്നു എന്നെയല്ലാതെ മറ്റാരെയും രാജാവിനോടുകൂടെ ചെല്ല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വദിച്ചില്ല; നാളെയും രാജാവിനോടുകൂടെ വിരുന്നിന്നു ചെല്ലുവാൻ എന്നെ ക്ഷണ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ങ്കിലും യെഹൂദനായ മൊർദ്ദെഖായി രാജാവിന്റെ വാതിൽക്കൽ ഇരിക്കുന്നതു കാണുന്നേടത്തോളം ഇതൊന്നു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ഒരു തൃപ്തിയും ഇല്ല എന്നും ഹാമാ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ന്നു അവന്റെ ഭാര്യ സേരെശും അവന്റെ സകല സ്നേഹിതന്മാരും അവനോടു: അമ്പതു മുഴം ഉയരമുള്ള ഒരു കഴുമ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ട്ടെ; മൊർദ്ദെഖായിയെ അതിന്മേൽ തൂക്കിക്കളയേണ്ടതിന്നു നാളെ രാവിലെ നീ രാജാവിനോടു അപേക്ഷി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നെ നിനക്കു സന്തോഷമായി രാജാവിനോടുകൂടെ വിരുന്നിന്നു പോകാം എന്നു പറഞ്ഞു. ഈ കാര്യം ഹാമാ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ോധിച്ചു; അവൻ കഴുമരം ഉണ്ടാക്ക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2026-10-20T04:19:07Z</dcterms:created>
  <dcterms:modified xsi:type="dcterms:W3CDTF">2026-10-20T04:19:07Z</dcterms:modified>
  <dc:title>എസ്തേർ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