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கிழ்வோம் மகிழ்வோம் தினம் அக மகிழ்வோம்
இயேசு ராஜன் நம் சொந்தமாயினார்
இந்த பார்தலத்தின் சொந்தக்காரர் அவர்
எந்தன் உள்ளத்தில் சொந்தமான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ஆ ஆனந்தமே பரமானந்தமே
இது மா பெரும் பாக்கியமே
இந்த பார்தலத்தின் சொந்தக்காரர் அவர்
எந்தன் உள்ளத்தில் சொந்தமான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ன்னஞ் சிறு வயதில் என்னைக் குறித்து விட்டார்
தூரம் போயினும் கண்டு கொண்டார்
தமது ஜீவனை எனக்கும் அளித்து
ஜீவன் பெற்றுக்கொள் என்றுரைத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ஆ ஆனந்தமே பரமானந்தமே
இது மா பெரும் பாக்கியமே
இந்த பார்தலத்தின் சொந்தக்காரர் அவர்
எந்தன் உள்ளத்தில் சொந்தமான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 சூழ்நிலையும் அவர் அன்பினின்று
என்னைப் பிரிக்காது காத்துக் கொள்வார்
என்னை நம்பி அவர் தந்த பொறுப்பதனை
அவர் வரும் வரை காத்துக் கொள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ஆ ஆனந்தமே பரமானந்தமே
இது மா பெரும் பாக்கியமே
இந்த பார்தலத்தின் சொந்தக்காரர் அவர்
எந்தன் உள்ளத்தில் சொந்தமான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வர் வரும் நாளினில் என்னைக் கரம் அசைத்து
அன்பாய் கூப்பிட்டு சேர்த்துக் கொள்வார்
அவர் சமுகமதில் அங்கே அவருடனே
ஆடிப் பாடியே மகிழ்ந்த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ஆ ஆனந்தமே பரமானந்தமே
இது மா பெரும் பாக்கியமே
இந்த பார்தலத்தின் சொந்தக்காரர் அவர்
எந்தன் உள்ளத்தில் சொந்தம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2026-10-31T01:52:16Z</dcterms:created>
  <dcterms:modified xsi:type="dcterms:W3CDTF">2026-10-31T01:52:16Z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