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ையதினமும் என் அங்கலாய்ப்பு முரண்டுத்தனமாக எண்ணப்படுகிறது; என் தவிப்பைப்பார்க்கிலும் என் வாதை கடினமான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அவரை எங்கே கண்டு சந்திக்கலாம் என்பதை அறிந்தால் நலமாயிருக்கும்; அப்பொழுது நான் அவர் ஆசனத்துக்கு முன்பாக வந்துசேர்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நியாயத்தை அவருக்கு முன்பாக வரிசையாய் வைத்து காரியத்தை ரூபிக்கும் வார்த்தைகளால் என் வாயை நிரப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மறுமொழிகளை நான் அறிந்து, அவர் எனக்குச் சொல்வதை உணர்ந்துகொள்ளு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ம்முடைய மகா வல்லமையின்படியே என்னோடே வழக்காடுவாரோ? அவர் அப்படிச் செய்யாமல் என்மேல் தயை வைப்ப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ங்கே சன்மார்க்கன் அவரோடே வழக்காடலாம்; அப்பொழுது என்னை நியாயந்தீர்க்கிறவரின் கைக்கு என்றைக்கும் நீங்கலாய்த் தப்புவித்துக்கொள்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ான் முன்னாகப்போனாலும் அவர் இல்லை; பின்னாகப்போனாலும் அவரைக் காண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 ஒளி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டதுபுறத்தில் அவர் கிரியைசெய்தும் அவரைக் காணேன்; வலதுபுறத்திலும் நான் அவரைக் காணாதபடிக்கு ஒளித்த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 நான் போகும் வழியை அவர் அறிவார்; அவர் என்னைச் சோதித்தபின் நான் பொன்னாக விளங்க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ால்கள் அவர் அடிகளைப் பற்றிப்பிடித்தது; அவருடைய நெறியைவிட்டு நான் சாயாமல் அதைக் கைக்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உதடுகளின் கற்பனைகளை விட்டு நான் பின்வாங்குவதில்லை; அவருடைய வாயின் வார்த்தைகளை எனக்கு வேண்டிய ஆகாரத்தைப் பார்க்கிலும் அதிகமாய்க் காத்துக்கொ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ோவென்றால் ஒரே மனமாயிருக்கிறார்; அவரைத் திருப்பத்தக்கவர் யார்? அவருடைய சித்தத்தின்படியெல்லாம் செய்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க்குக் குறித்திருக்கிறதை அவர் நிறைவேற்றுவார்; இப்படிப்பட்டவைகள் இன்னும் அநேகம் அவரிடத்தில் உ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க்குக் குறித்திருக்கிறதை அவர் நிறைவேற்றுவார்; இப்படிப்பட்டவைகள் இன்னும் அநேகம் அவரிடத்தில் உ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ருக்கு முன்பாகக் கலங்குகிறேன்; நான் சிந்திக்கிறபோது, அவருக்குப் பயப்பட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் என் இருதயத்தை இளக்கரிக்கப்பண்ணினார்; சர்வவல்லவர் என்னைக் கலங்கப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காரம் வராததற்கு முன்னே நான் சங்கரிக்கப்படாமலும், இருளை அவர் எனக்கு மறைக்காமலும்போனதினால் இப்படியிருக்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ે અયૂબે જવાબ આપ્ય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આજે પણ મારી વાણીમાં ફરિયાદ અને કડવાશ છે. કારણકે હું હજી પણ પીડા સહન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ઇચ્છું છું, હું જાણતો હોત, હું દેવને ક્યાં શોધી શકીશ. હું તેના સ્થાને આવી શક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મારી દલીલો દેવને સમજાવીશ. મારી નિદોર્ષતા બતાવવા મારું મોઢુંં દલીલોથી ભરેલ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ે જાણવું છે, દેવ મારી દલીલોના જવાબ કેવી રીતે આપે છે. મારે દેવના જવાબો સમજ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શું દેવ તેની શકિતનો મારી સામે ઊપયોગ કરશે? ના, હું જે કઇં કહું તે જરૂર સાંભળ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ું એક પ્રામાણિક માણસ છું. દેવ મને મારી દલીલો કહેવા દેશે. પછી મારો ન્યાયાધીશ મને મુક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હું પૂર્વમાં આગળ વધું છું અને એ ક્યાંય જડતાં નથી. હું પશ્ચિમમાં જોઉં છું અને એ ક્યાંય નજ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ે દેવ ઉત્તરમાં કામ કરે છે તે ત્યાં દેખાતા નથી. જ્યારે દેવ દક્ષિણ તરફ ફરે છે તે ત્ય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ખા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ણ દેવ તો જાણે છે કે હું ક્યા માગેર્ જાઉં છું . એ મને કસી જોશે ત્યારે હું સુવર્ણ જેવો શુદ્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વાર થવાન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ું દેવના માગોર્માં રહ્યો છું. તેમને પગલે ચાલ્યો છું. હું આમતેમ ભટકી ગ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મણે જે આજ્ઞાઓ કરી છે એનું હું પાલન કરું છું. હું મારું ધાર્યુ નહિ, એનું ધાર્યું કરૂ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દેવ બદલાતા નથી. કોઇપણ તેની સામે ઊભું રહી શકતું નથી. દેવ તેને જે કરવું હોય તે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મણે મારે માટે જે યોજના બનાવી છે તે પ્રમાણે જ તે કરશે. અને તેની પાસે મારે માટે બીજી ઘણી યોજન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જ કારણે હું તેમની હાજરીમાં જું છું. જ્યારે હું આ બાબતો વિશે વિચાર કરું છું ત્યારે હું તે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ભરાઇ જા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દેવે મારું મન નબળું પાડી દીધું છે. એમાં સર્વસમર્થ દેવે ડર પેસાડી દ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ારી સાથે બનેલા દુષ્ટ બનાવો મારું મુખ ઢાંકતા કાળા વાદળ જેવા છે. પણ તે અંધકાર મને ચૂપ રહેવા દે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2026-10-21T06:12:22Z</dcterms:created>
  <dcterms:modified xsi:type="dcterms:W3CDTF">2026-10-21T06:12:22Z</dcterms:modified>
  <dc:title>અયૂબ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