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ங்களுக்குப் பிரியமான உடன்வேலையாளும், உங்களுக்காகக் கிறிஸ்துவின் உண்மையான ஊழியக்காரனுமாயிருக்கிற எப்பாப்பிராவினிடத்தில் நீங்கள் கற்றறிந்திருக்கிறீர்கள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க்குள்ளான உங்கள் அன்பையும் அவனே எங்களுக்குத் தெரியப்படுத்த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[குமாரனாகிய] அவருக்குள், அவருடைய இரத்தத்தினாலே, பாவமன்னிப்பாகிய மீட்பு நமக்கு உண்ட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தரிசனமான தேவனுடைய தற்சுரூபமும், சர்வ சிருஷ்டிக்கும் முந்தின பேறுமானவ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எல்லாவற்றிற்கும் முந்தினவர், எல்லாம் அவருக்குள் நிலைநிற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பரிபூரணமும் அவருக்குள்ளே வாசமாயிருக்க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ొలొస్సయిలో ఉన్న పరిశుద్ధులకు, అనగా క్రీస్తు నందు విశ్వాసులైన సహోదరుల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ని చిత్తమువలన క్రీస్తుయేసు అపొస్తలుడైన పౌలును సహోదరుడైన తిమోతి యును శుభమనిచెప్పి వ్రాయ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 తండ్రియైన దేవుని నుండి కృపయు సమాధానమును మీక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రలోకమందు మీకొరకు ఉంచబడిన నిరీక్షణనుబట్టి, క్రీస్తుయేసునందు మీకు కలిగియున్న విశ్వాసమును గూర్చ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ులందరిమీద మీకున్న ప్రేమను గూర్చియు, మేము విని యెల్లప్పుడు మీ నిమిత్తము ప్రార్థనచేయ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 ప్రభువగు యేసు క్రీస్తుయొక్క తండ్రియైన దేవునికి కృతజ్ఞతాస్తుతులు చెల్ల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యొద్దకు వచ్చిన సువార్త సత్యమునుగూర్చిన బోధవలన ఆ నిరీక్షణనుగూర్చి మీరు ఇంతకుముందు వి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సువార్త సర్వలోకములో ఫలించుచు, వ్యాపించుచున్నట్టుగా మీరు దేవుని కృపనుగూర్చి విని సత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చిన నాటనుండి మీలో సయితము ఫలించుచు వ్యాప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పఫ్రా అను మా ప్రియుడైన తోడిదాసునివలన మీరు ఈ సంగతులను నేర్చుకొ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 మా విషయములో నమ్మకమైన క్రీస్తు పరిచారకుడు; అతడు ఆత్మయందలి మీ ప్రేమను మాకు తెలిప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చేత ఈ సంగతి వినిననాటనుండి మేమును మీ నిమిత్తము ప్రార్థన చేయుట మానక, మీరు సంపూర్ణ జ్ఞ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త్మ సంబంధమైన వివేకముగనులవార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చిత్తమును పూర్ణముగా గ్రహించినవారునై, ప్రతి సత్కార్యములో సఫలులగుచు, దేవుని విషయమైన జ్ఞాన 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వృద్ధి పొందుచు, అన్ని విషయములలో ప్రభువును సంతోషపెట్టునట్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కు తగినట్టుగా నడుచుకొనవలెననియు, ఆనందముతో కూడిన పూర్ణమైన ఓర్పును దీర్ఘశాంతమును కనుపర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మహిమ శక్తినిబట్టి సంపూర్ణ బలముతో బలపరచబడవలె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ేజోవాసులైన పరిశుద్ధుల స్వాస్థ్యములో పాలివారమగుటకు మనలను పాత్రులనుగాచేసిన తండ్రిక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చెల్లింపవలెననియు దేవుని బతిమాల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మనలను అంధకారసంబంధమైన అధికారములోనుండి విడుదలచేసి, తాను ప్రేమించిన తన కుమారుని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నివాసులనుగా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 కుమారునియందు మనకు విమోచనము, అనగా పాపక్షమాపణ కల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 అదృశ్యదేవుని స్వరూపియై సర్వసృష్టికి ఆదిసంభూతు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యనగా ఆకాశమందున్నవియు భూమియందున్న వియు, దృశ్యమైనవిగాని, అదృశ్యమైనవిగాని, అవి సింహాసనముల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త్వములైనను ప్రధానులైనను అధికారములైనను, సర్వమును ఆయనయందు సృజింప బడెను, సర్వమును ఆయనద్వార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నుబట్టియు సృజ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అన్నిటికంటె ముందుగా ఉన్న వాడు; ఆయనే సమస్తమునకు ఆధారభూ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ంఘము అను శరీరమునకు ఆయనే శిరస్సు; ఆయనకు అన్నిటిలో ప్రాముఖ్యము కలుగు నిమిత్తము, ఆయన ఆదియై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ృతులలోనుండి లేచుటలో ఆదిసంభూత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యందు సర్వసంపూర్ణత నివసింపవలె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సిలువరక్తముచేత సంధిచేసి, ఆయనద్వారా సమస్తమును, అవి భూలోకమందున్నవైనను పరలోక మందున్నవై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న్నిటిని ఆయనద్వారా తనతో సమాధానపరచుకొన వలెననియు తండ్రి అభీష్ట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గతకాల మందు దేవునికి దూరస్థులును, మీ దుష్‌క్రియలవలన మీ మనస్సులో విరోధభావముగలవారునై యుం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సన్నిధిని పరిశుద్ధులుగాను నిర్దోషులుగాను నిరపరాధులుగాను నిలువబెట్టుటకు ఆయన మాంసయుక్త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హమందు మరణమువలన ఇప్పుడు మిమ్మును సమాధాన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ునాదిమీద కట్టబడినవారై స్థిరముగా ఉండి, మీరు విన్నట్టియు, ఆకాశముక్రింద ఉన్న సమస్తసృష్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పబడినట్టియు ఈ సువార్తవలన కలుగు నిరీక్షణనుండి తొలగిపోక, విశ్వాసమందు నిలిచి యుండినయెడల ఇది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. పౌలను నేను ఆ సువార్తకు పరిచారకు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ప్పుడు మీకొరకు నేను అనుభవించుచున్న శ్రమల యందు సంతోషించుచు, సంఘము అను ఆయన శరీరము కొరకు క్రీస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నపాట్లలో కొదువైన వాటియందు నా వంతు నా శరీరమందు సంపూర్ణము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ేవుని వాక్యమును, అనగా యుగములలోను తరములలోను మరుగు చేయబడియున్న మర్మమును సంపూర్ణముగా ప్ర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ించుట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ీ నిమిత్తము నాకు అప్పగింపబడిన దేవుని యేర్పాటు5 ప్రకారము, నేను ఆ సంఘమునకు పరిచార కు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న్యజనులలో ఈ మర్మముయొక్క మహి మైశ్వర్యము ఎట్టిదో అది, అనగా మీ యందున్న క్రీస్తు, మహిమ నిరీక్షణ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ను6 సంగతిని దేవుడు తన పరిశుద్ధులకు తెలియపరచగోరి 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ప్రతి మనుష్యుని క్రీస్తునందు సంపూర్ణునిగా చేసి ఆయనయెదుట నిలువబెట్టవలెనని, సమస్తవిధమ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ముతో మేము ప్రతి మనుష్యునికి బుద్ధిచెప్పుచు, ప్రతి మనుష్యునికి బోధించుచు,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 నిమిత్తము నాలో బలముగా, కార్యసిద్ధికలుగజేయు ఆయన క్రియాశక్తిని బట్టి నేను పోరా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స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2026-10-20T07:53:25Z</dcterms:created>
  <dcterms:modified xsi:type="dcterms:W3CDTF">2026-10-20T07:53:25Z</dcterms:modified>
  <dc:title>కొలొస్సయులకు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