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ாவைச் சுற்றிலுமிருந்த அவனுடைய எல்லாச் சத்துருக்களுக்கும் அவனை நீங்கலாக்கி, இளைப்பாறப்பண்ணினபோது, அவன் தன் வீட்டிலே வாசமாயிருக்கைய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தீர்க்கதரிசியாகிய நாத்தானை நோக்கி: பாரும், கேதுருமரங்களால் செய்யப்பட வீட்டிலே நான் வாசம்பண்ணும்போது தேவனுடைய பெட்டி திரைகளின் நடுவே வாசமாயிருக்கிறதே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தீர்க்கதரிசியாகிய நாத்தானை நோக்கி: பாரும், கேதுருமரங்களால் செய்யப்பட வீட்டிலே நான் வாசம்பண்ணும்போது தேவனுடைய பெட்டி திரைகளின் நடுவே வாசமாயிருக்கிறதே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த்தான் ராஜாவை நோக்கி: நீர் போய் உம்முடைய இருதயத்தில் உள்ளபடியெல்லாம் செய்யும்; கர்த்தர் உம்மோடு இருக்கிறாரே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ு ராத்திரியிலே கர்த்தருடைய வார்த்தை நாத்தானுக்கு உண்டாகி, அவ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ன் தாசனாகிய தாவீதை நோக்கி: கர்த்தர் சொல்லுகிறது என்னவென்றால், நான் வாசமாயிருக்கத்தக்க ஆலயத்தை நீ எனக்குக் கட்டுவாய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ன் தாசனாகிய தாவீதை நோக்கி: கர்த்தர் சொல்லுகிறது என்னவென்றால், நான் வாசமாயிருக்கத்தக்க ஆலயத்தை நீ எனக்குக் கட்டுவா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ஸ்ரவேல் புத்திரரை எகிப்திலிருந்து புறப்படப்பண்ணின நாள்முதற்கொண்டு இந்நாள்வரைக்கும், நான் ஒரு ஆலயத்திலே வாசம்பண்ணாமல், கூடாரத்திலும் வாசஸ்தலத்திலும் உலாவ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ஸ்ரவேல் புத்திரரை எகிப்திலிருந்து புறப்படப்பண்ணின நாள்முதற்கொண்டு இந்நாள்வரைக்கும், நான் ஒரு ஆலயத்திலே வாசம்பண்ணாமல், கூடாரத்திலும் வாசஸ்தலத்திலும் உலாவ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ாகிய என் ஜனத்தை மேய்க்கும்படி கட்டளையிட்ட இஸ்ரவேல் கோத்திரங்களில் ஒரு கோத்திரத்தையாவது நோக்கி: நீங்கள் எனக்குக் கேதுருமரத்தால் செய்யப்பட்ட ஆலயத்தைக் கட்டாதிருக்கிறது என்ன என்று நான் இஸ்ரவேல் புத்திரருக்குள் உலாவிவந்த எவ்விடத்திலாவது யாதொரு வார்த்தையைச் சொன்னதுண்ட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க்கு வீடுகட்டுவேன் என்று இஸ்ரவேலின் தேவனாகிய சேனைகளின் கர்த்தராயிருக்கிற நீர் உமது அடியானின் செவிக்கு வெளிப்படுத்தினீர்; ஆகையால் உம்மை நோக்கி இந்த விண்ணப்பத்தைச் செய்ய உமது அடியானுக்கு மனத்தைரியம் கிடை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க்கு வீடுகட்டுவேன் என்று இஸ்ரவேலின் தேவனாகிய சேனைகளின் கர்த்தராயிருக்கிற நீர் உமது அடியானின் செவிக்கு வெளிப்படுத்தினீர்; ஆகையால் உம்மை நோக்கி இந்த விண்ணப்பத்தைச் செய்ய உமது அடியானுக்கு மனத்தைரியம் கிட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 நீ என் தாசனாகிய தாவீதை நோக்கி: சேனைகளின் கர்த்தர் சொல்லுகிறது என்னவென்றால், நீ இஸ்ரவேல் என்கிற என் ஜனங்களுக்கு அதிபதியாயிருக்கும்படி, ஆடுகளின் பின்னே நடந்த உன்னை நான் ஆட்டுமந்தையைவிட்டு எடு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 நீ என் தாசனாகிய தாவீதை நோக்கி: சேனைகளின் கர்த்தர் சொல்லுகிறது என்னவென்றால், நீ இஸ்ரவேல் என்கிற என் ஜனங்களுக்கு அதிபதியாயிருக்கும்படி, ஆடுகளின் பின்னே நடந்த உன்னை நான் ஆட்டுமந்தையைவிட்டு எடு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 நீ என் தாசனாகிய தாவீதை நோக்கி: சேனைகளின் கர்த்தர் சொல்லுகிறது என்னவென்றால், நீ இஸ்ரவேல் என்கிற என் ஜனங்களுக்கு அதிபதியாயிருக்கும்படி, ஆடுகளின் பின்னே நடந்த உன்னை நான் ஆட்டுமந்தையைவிட்டு எ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கர்த்தராகிய ஆண்டவரே, நீரே தேவன்; உம்முடைய வார்த்தைகள் சத்தியம்; தேவரீர் உமது அடியானுக்கு இந்த நல்விசேஷங்களை வாக்குத்தத்தம்பண்ண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கர்த்தராகிய ஆண்டவரே, நீரே தேவன்; உம்முடைய வார்த்தைகள் சத்தியம்; தேவரீர் உமது அடியானுக்கு இந்த நல்விசேஷங்களை வாக்குத்தத்தம்பண்ணின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ோன எவ்விடத்திலு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பெரிய நாமத்தை உனக்கு உண்டாக்க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ோன எவ்விடத்திலு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பெரிய நாமத்தை உனக்கு உண்டாக்க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ோதும் உமது அடியானின் வீடு என்றைக்கும் உமக்கு முன்பாக இருக்கும்படி அதை ஆசீர்வதித்தருளும்; கர்த்தரான ஆண்டவராகிய தேவரீர் அதைச் சொன்னீர், உம்முடைய ஆசீர்வாதத்தினாலே உமது அடியானின் வீடு என்றைக்கும் ஆசீர்வதிக்கப்பட்டிருப்பதாக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ோதும் உமது அடியானின் வீடு என்றைக்கும் உமக்கு முன்பாக இருக்கும்படி அதை ஆசீர்வதித்தருளும்; கர்த்தரான ஆண்டவராகிய தேவரீர் அதைச் சொன்னீர், உம்முடைய ஆசீர்வாதத்தினாலே உமது அடியானின் வீடு என்றைக்கும் ஆசீர்வதிக்கப்பட்டிருப்பதாக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ோதும் உமது அடியானின் வீடு என்றைக்கும் உமக்கு முன்பாக இருக்கும்படி அதை ஆசீர்வதித்தருளும்; கர்த்தரான ஆண்டவராகிய தேவரீர் அதைச் சொன்னீர், உம்முடைய ஆசீர்வாதத்தினாலே உமது அடியானின் வீடு என்றைக்கும் ஆசீர்வதிக்கப்பட்டிருப்பதாக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ஜனமாகிய இஸ்ரவேலுக்கு ஒரு இடத்தை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வரையில் நடந்ததுபோலும், நியாயக்கேட்டின் மக்களால் இனிச் சிறுமைப்படாமலும் இருக்கும்படி அவர்களை விரட்ட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ஜனமாகிய இஸ்ரவேலுக்கு ஒரு இடத்தை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வரையில் நடந்ததுபோலும், நியாயக்கேட்டின் மக்களால் இனிச் சிறுமைப்படாமலும் இருக்கும்படி அவர்களை விரட்ட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ஜனமாகிய இஸ்ரவேலுக்கு ஒரு இடத்தை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வரையில் நடந்ததுபோலும், நியாயக்கேட்டின் மக்களால் இனிச் சிறுமைப்படாமலும் இருக்கும்படி அவர்களை விரட்ட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ுடைய எல்லாச் சத்துருக்களுக்கும் உன்னை நீங்கலாக்கி, இளைப்பாறவும் பண்ணினேன்; இப்போதும் கர்த்தர் உனக்கு வீட்டை உண்டுபண்ணுவாரென்பதைக் கர்த்தர் உனக்கு அறிவி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ுடைய எல்லாச் சத்துருக்களுக்கும் உன்னை நீங்கலாக்கி, இளைப்பாறவும் பண்ணினேன்; இப்போதும் கர்த்தர் உனக்கு வீட்டை உண்டுபண்ணுவாரென்பதைக் கர்த்தர் உனக்கு அறிவி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ுடைய எல்லாச் சத்துருக்களுக்கும் உன்னை நீங்கலாக்கி, இளைப்பாறவும் பண்ணினேன்; இப்போதும் கர்த்தர் உனக்கு வீட்டை உண்டுபண்ணுவாரென்பதைக் கர்த்தர் உனக்கு அறிவி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ாட்கள் நிறைவேறி, நீ உன் பிதாக்களோடே நித்திரைபண்ணும்போது, நான் உனக்குப்பின்பு உன் கர்ப்பப்பிறப்ப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ாட்கள் நிறைவேறி, நீ உன் பிதாக்களோடே நித்திரைபண்ணும்போது, நான் உனக்குப்பின்பு உன் கர்ப்பப்பிறப்ப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ன் நாமத்திற்கென்று ஒரு ஆலயத்தைக் கட்டுவான்; அவ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ுக்குப் பிதாவாயிருப்பேன், அவன் எனக்குக் குமாரனாயிருப்பான்; அவன் அக்கிரமம் செய்தால், நான் அவனை மனுஷருடைய மிலாற்றினாலும் மனுபுத்திரருடைய அடிகளினாலும் தண்ட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ுக்குப் பிதாவாயிருப்பேன், அவன் எனக்குக் குமாரனாயிருப்பான்; அவன் அக்கிரமம் செய்தால், நான் அவனை மனுஷருடைய மிலாற்றினாலும் மனுபுத்திரருடைய அடிகளினாலும் தண்ட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 முன்பாக நான் தள்ளிவிட்ட சவுலிடத்திலிருந்து என் கிருபையை விலக்கினதுபோல அவனைவிட்டு விலக்கமா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 முன்பாக நான் தள்ளிவிட்ட சவுலிடத்திலிருந்து என் கிருபையை விலக்கினதுபோல அவனைவிட்டு விலக்கமா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 முன்பாக நான் தள்ளிவிட்ட சவுலிடத்திலிருந்து என் கிருபையை விலக்கினதுபோல அவனைவிட்டு விலக்கமா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ீடும், உன் ராஜ்யமும், என்றென்றைக்கும் உனக்கு முன்பாக ஸ்திரப்பட்டிருக்கும்; உன் ராஜாசனம் என்றென்றைக்கும் நிலைபெற்றிருக்கும் என்கிறாரென்று சொல்லச்சொன்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ீடும், உன் ராஜ்யமும், என்றென்றைக்கும் உனக்கு முன்பாக ஸ்திரப்பட்டிருக்கும்; உன் ராஜாசனம் என்றென்றைக்கும் நிலைபெற்றிருக்கும் என்கிறாரென்று சொல்லச்சொன்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த்தான் இந்த எல்லா வார்த்தைகளின்படியும், இந்த எல்லாத் தரிசனத்தின்படியும், தாவீதுக்குச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ராஜா உட்பிரவேசித்து, கர்த்தருடைய சமுகத்திலிருந்து: கர்த்தராகிய ஆண்டவரே, தேவரீர் என்னை இதுவரைக்கும் கொண்டுவந்ததற்கு,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ராஜா உட்பிரவேசித்து, கர்த்தருடைய சமுகத்திலிருந்து: கர்த்தராகிய ஆண்டவரே, தேவரீர் என்னை இதுவரைக்கும் கொண்டுவந்ததற்கு,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ே இது இன்னும் உம்முடைய பார்வைக்குக் கொஞ்சகாரியமாயிருக்கிறது என்று கர்த்தராகிய ஆண்டவராயிருக்கிற தேவரீர் உம்முடைய அடியானுடைய வீட்டைக்குறித்து, வெகுதூரமாயிருக்கும் காலத்துச்செய்தியை மனுஷர் முறைமையாய்ச்சொன்னீர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ே இது இன்னும் உம்முடைய பார்வைக்குக் கொஞ்சகாரியமாயிருக்கிறது என்று கர்த்தராகிய ஆண்டவராயிருக்கிற தேவரீர் உம்முடைய அடியானுடைய வீட்டைக்குறித்து, வெகுதூரமாயிருக்கும் காலத்துச்செய்தியை மனுஷர் முறைமையாய்ச்சொன்னீர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தாவீது உம்மிடத்தில் சொல்லவேண்டியது என்ன? கர்த்தராகிய ஆண்டவராயிருக்கிற நீர் உமது அடியானை அறிவ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வாக்குத்தத்தத்தினிமித்தமும், உம்முடைய சித்தத்தின்படியேயும், இந்தப் பெரிய காரியங்களையெல்லாம் உமது அடியானுக்கு அறிவிக்கும்படிக்குத் தயவுசெய்த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வாக்குத்தத்தத்தினிமித்தமும், உம்முடைய சித்தத்தின்படியேயும், இந்தப் பெரிய காரியங்களையெல்லாம் உமது அடியானுக்கு அறிவிக்கும்படிக்குத் தயவுசெய்த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தேவனாகிய கர்த்தரே, நீர் பெரியவர் என்று விளங்குகிறது; நாங்கள் எங்கள் காதுகளாலே கேட்ட சகல காரியங்களின்படியும், தேவரீருக்கு நிகரானவர் இல்லை: உம்மைத்தவிர வேறேதேவனும்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தேவனாகிய கர்த்தரே, நீர் பெரியவர் என்று விளங்குகிறது; நாங்கள் எங்கள் காதுகளாலே கேட்ட சகல காரியங்களின்படியும், தேவரீருக்கு நிகரானவர் இல்லை: உம்மைத்தவிர வேறேதேவனும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ஜனமாகிய இஸ்ரவேலுக்கு நிகரான ஜனமும் உண்டோ? பூலோகத்து ஜாதிகளில் இந்த ஒரே ஜாதியை தேவன் தமக்கு ஜனமாக மீட்கிறதற்கும், தமக்குக் கீர்த்தி விளங்கப்பண்ணுகிறதற்கும் ஏற்பட்டாரே; தேவரீர் எகிப்திலிருந்து மீட்டுக்கொண்டுவந்த உம்முடைய ஜனத்திற்குமுன்பாக பயங்கரமான பெரிய காரியங்களை நடத்தி, உம்முடைய தேசத்திற்கும், அதிலிருந்த ஜாதிகளுக்கும், அவர்கள் தேவர்களுக்கும், உமது மகிமையை விளங்கச்செய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ஜனமாகிய இஸ்ரவேலுக்கு நிகரான ஜனமும் உண்டோ? பூலோகத்து ஜாதிகளில் இந்த ஒரே ஜாதியை தேவன் தமக்கு ஜனமாக மீட்கிறதற்கும், தமக்குக் கீர்த்தி விளங்கப்பண்ணுகிறதற்கும் ஏற்பட்டாரே; தேவரீர் எகிப்திலிருந்து மீட்டுக்கொண்டுவந்த உம்முடைய ஜனத்திற்குமுன்பாக பயங்கரமான பெரிய காரியங்களை நடத்தி, உம்முடைய தேசத்திற்கும், அதிலிருந்த ஜாதிகளுக்கும், அவர்கள் தேவர்களுக்கும், உமது மகிமையை விளங்கச்செய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ஜனமாகிய இஸ்ரவேலுக்கு நிகரான ஜனமும் உண்டோ? பூலோகத்து ஜாதிகளில் இந்த ஒரே ஜாதியை தேவன் தமக்கு ஜனமாக மீட்கிறதற்கும், தமக்குக் கீர்த்தி விளங்கப்பண்ணுகிறதற்கும் ஏற்பட்டாரே; தேவரீர் எகிப்திலிருந்து மீட்டுக்கொண்டுவந்த உம்முடைய ஜனத்திற்குமுன்பாக பயங்கரமான பெரிய காரியங்களை நடத்தி, உம்முடைய தேசத்திற்கும், அதிலிருந்த ஜாதிகளுக்கும், அவர்கள் தேவர்களுக்கும், உமது மகிமையை விளங்கச்செய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ஜனமாகிய இஸ்ரவேலுக்கு நிகரான ஜனமும் உண்டோ? பூலோகத்து ஜாதிகளில் இந்த ஒரே ஜாதியை தேவன் தமக்கு ஜனமாக மீட்கிறதற்கும், தமக்குக் கீர்த்தி விளங்கப்பண்ணுகிறதற்கும் ஏற்பட்டாரே; தேவரீர் எகிப்திலிருந்து மீட்டுக்கொண்டுவந்த உம்முடைய ஜனத்திற்குமுன்பாக பயங்கரமான பெரிய காரியங்களை நடத்தி, உம்முடைய தேசத்திற்கும், அதிலிருந்த ஜாதிகளுக்கும், அவர்கள் தேவர்களுக்கும், உமது மகிமையை விளங்கச்செய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ஜனமாகிய இஸ்ரவேலர் என்றைக்கும் உம்முடைய ஜனமாயிருப்பதற்கு, அவர்களைத் திடப்படுத்தி, கர்த்தராகிய நீர்தாமே அவர்களுக்கு தேவனானீ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ஜனமாகிய இஸ்ரவேலர் என்றைக்கும் உம்முடைய ஜனமாயிருப்பதற்கு, அவர்களைத் திடப்படுத்தி, கர்த்தராகிய நீர்தாமே அவர்களுக்கு தேவனானீ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தேவனாகிய கர்த்தாவே, நீர் உமது அடியானையும் அவன் வீட்டையும் குறித்துச் சொன்ன வார்த்தையை என்றென்றைக்கும் நிலைவரப்படுத்த, தேவரீர் சொன்னபடியே செய்தருள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தேவனாகிய கர்த்தாவே, நீர் உமது அடியானையும் அவன் வீட்டையும் குறித்துச் சொன்ன வார்த்தையை என்றென்றைக்கும் நிலைவரப்படுத்த, தேவரீர் சொன்னபடியே செய்தருள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சேனைகளின் கர்த்தர் இஸ்ரவேலின்மேல் தேவனானவர் என்று சொல்லி, உம்முடைய நாமம் என்றென்றைக்கும் மகிமைப்படுவதாக; உமது அடியானாகிய தாவீதின் வீடு உமக்கு முன்பாக நிலைநிற்ப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சேனைகளின் கர்த்தர் இஸ்ரவேலின்மேல் தேவனானவர் என்று சொல்லி, உம்முடைய நாமம் என்றென்றைக்கும் மகிமைப்படுவதாக; உமது அடியானாகிய தாவீதின் வீடு உமக்கு முன்பாக நிலைநிற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দায়ূদ নতুন প্রাসাদে স্থানান্তরিত হবার পর, প্রভু তাঁকে তাঁর সব শত্রুর থেকে মুক্ত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 দায়ূদ ভাববাদী নাথনকে বললেন, “দেখুন, আমি কাঠের একটা সুদৃশ্য ঘরে বাস করি, আর ঈশ্বরে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ন্দুক একটা তাঁবুর মধ্যে পড়ে রযেছে| আমরা পবিত্র সিন্দুকটির জন্য একটা সুন্দর মন্দির নির্মাণ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াথন রাজা দায়ূদকে বললেন, “আপনার যেমন মনে হয় তেমন করুন| প্রভু সর্বদা আপনার সঙ্গে থাক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সেই রাতে, নাথন প্রভুর কাছ থেকে বার্তা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লেন, “যাও| আমার দাস দায়ূদকে বল, ‘প্রভু বলেছেন; তুমি আমার থাকার জন্য মন্দির তৈরী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ন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স্রায়েলীয়দের মিশর থেকে আনার সময় আমি মন্দিরে ছিলাম না| না, আমি তাঁবুতে ঘুরেছি| তাঁবুক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ৃহ হিসাবে ব্যবহা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আমার থাকার জন্য, ইস্রায়েলের কোন পরিবারগোষ্ঠীকেই এরস কাঠের সুদৃশ্য ঘর তৈরী করতে বলি ন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হে সর্বশক্তিমান প্রভু, ইস্রায়েলের ঈশ্বর, আপনি আমার কাছে অনেক কিছু প্রকাশ করেছেন| আপনি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ি তোমার পরিবারকে মহান করব|’ সেইজন্য আমি, আপনার দাস, আপনার কাছে এই প্রার্থনা জানাতে মনস্থি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ুমি অবশ্যই আমার দাস দায়ূদকে বলবে: ‘সর্বশক্তিমান প্রভু বলেন: যখন তুমি চারণভূমিতে মে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শুনা করছিলে তখন আমি তোমায মনোনীত করেছি| সেখান থেকে তুলে এনে, আমি তোমাকে আমার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রাজ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, আমার সদাপ্রভু, আপনিই ঈশ্বর| আপনি যা বলেন তা আমি বিশ্বাস করি| আপনি এও বলেছেন যে এইসব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ি আপনার এই দাসের ক্ষেত্রে ফলপ্রসূ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েখানে যেখানে তুমি গিয়েছিলে, আমি সবসময় তোমার সঙ্গে ছিলাম| তোমার জন্য আমি তোমার শত্রুদের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আমি তোমাকে পৃথিবীর বিখ্যাত লোকদের একজন তৈর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খন আমার পরিবারকে আশীর্বাদ করুন, তাদের আপনার সামনে এসে দাঁড়াতে দিন| এবং চিরদিন আপনার সেব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য়োগ করে দিন| প্রভু আমার, আপনি নিজের মুখেই এসব কথা বলেছেন| আপনি আমার পরিবারকে অনন্তকালীন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শীর্বাদ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আমার লোক ইস্রায়েলীয়দের জন্য একটা জায়গা বেছে নিয়েছি| আমি ইস্রায়েলীয়দের প্রতিষ্ঠ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-আমি তাদের থাকার জন্য একটি জায়গা দিয়েছি| আমি সেরকম করেছি যাতে এক জায়গা থেকে আর এক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ঘুরতে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তীতে ইস্রায়েলীয়দের পথ দেখানোর জন্য আমি বিচারকদের পাঠিয়েছিলাম| কিন্তু মন্দ লোকরা তাদের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ুবিধায ফেলেছিল| এখন আর তা হবে না| আমি তোমার সব শত্রু থেকে তোমাকে শান্তি দিলাম| আমি শপথ করছি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কে আমি রাজার পরিবারে পরিণ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োমার আযু শেষ হলে যখন তুমি মারা যাবে, তখন তোমরা পূর্বপুরুষদের মধ্যে তোমাকে কবর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একটি পুত্রকে আমি রাজারূপে নিযুক্ত করব এবং তার রাজ্য প্রতিষ্ঠিত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 আমার নামে একটা মন্দির তৈরী করবে এবং আমি তার রাজ্যকে চিরদিনের জন্য শক্তিশাল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 আমার ‘পুত্র’, এবং আমি তার ‘পিতা’ হব|যখন সে পাপ করবে আমি অন্য লোকর মাধ্যমে তা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র চাবু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সে আমার ভালবাসা থেকে বঞ্চিত হবে না| আমি তার প্রতি সর্বদা দয়াময থাকব| শৌলের থেক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ম ও দয়া তুলে নিয়েছি| যখন আমি তোমার দিকে ফিরলাম, তখন আমি শৌলকে দূরে সরিয়ে দিয়েছি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প্রতি আমি তা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ার রাজপরিবার চিরকাল থাকবে| তোমার জন্য তোমার রাজত্ব চিরস্থায়ী হবে| তোমার সিংহাসন চিরদিন অটু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নাথন দায়ূদকে এই দর্শনের কথা বললেন| ঈশ্বর যা যা বলেছেন দায়ূদকে তিনি সব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দায়ূদ প্রভুর সামনে গিয়ে বসলেন এবং বললেন, “প্রভু আমার মনিব, কেন আমি আপনার কাছে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? কেনই বা আমার পরিবার এত গুরুত্বপূর্ণ? কেন আপনি আমাকে এত গুরুত্বপূর্ণ করল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আপনার দাস ছাড়া কিছুই নই| আপনি আমার প্রতি সদয ছিলেন| কিন্তু আমার ভবিষ্যত্‌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ও আপনি এই দয়ার কথাগুলি বলেছেন| প্রভু আমার প্রভু, এটাতো মানুষের বিধি নয়, তাই নয়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কিভাবে আপনার সঙ্গে কথাবার্তা চালিয়ে যাব? প্রভু আমার প্রভু আপনি জানেন আমি একজন দ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সব বিস্মযকর জিনিস আপনি করবেন কারণ আপনি বলেছেন আপনি তা করবেন, কারণ আপনি তা করতে চান| এবং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ির করেছেন এই সব বিষয আপনি আমাকে জান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, আমার প্রভু এইসব কারণে আপনি এত মহান! আপনার মত আর কেউ নেই| আপনি ছাড়া আর কোন ঈশ্ব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তা জানি কারণ যে সব কাজ আপনি করেছেন, তা আমরা নিজেরাই শু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পৃথিবীতে আপনার লোক, ইস্রায়েলীয়দের মত অন্য কোন জাতি নেই| তারা বিশেষ লোক| তারা ক্রীতদাস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তাদের মিশর থেকে নিয়ে এসে মুক্ত করেছেন| আপনি তাদের আপনার সন্তান করে নিয়েছে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জন্য অনেক বিস্মযকর এবং মহত্‌ কাজ করেছেন| আপনার ভূখণ্ডের জন্য আপনি অনেক বিস্মযকর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স্রায়েলের লোকদের আপনি চিরদিনের জন্য আপনার খুব কাছের সন্তান করে নিয়েছেন| হে প্রভু আপ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হ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প্রভু ঈশ্বর, এখন আপনি আপনার দাস, আমার জন্য এবং আমার পরিবারের জন্য কিছু করার প্রতিজ্ঞ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যা প্রতিজ্ঞা করেছেন এখন তা পালন করুন| আমার পরিবারকে চিরদিনের জন্য রাজপরিবার বান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আপনার নাম চিরদিনের জন্য সম্মানিত হবে| লোকরা বলবে, “সর্বশক্তিমান প্রভু ঈশ্বর ইস্রাযেল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আপনার দাস দায়ূদের পরিবার আপনার সেবায অব্যাহতভাবে শক্তিশালী থাকুক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2026-10-20T02:57:51Z</dcterms:created>
  <dcterms:modified xsi:type="dcterms:W3CDTF">2026-10-20T02:57:51Z</dcterms:modified>
  <dc:title>২ শমূয়েল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