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ூமியின் குடிகளே, எல்லாரும் கர்த்தரைக் கெம்பீரமாய்ப் பாட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கிழ்ச்சியோடே கர்த்தருக்கு ஆராதனைசெய்து, ஆனந்தசத்தத்தோடே அவர் சந்நிதிமுன் வார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ே தேவனென்று அறியுங்கள்; நாம் அல்ல, அவரே நம்மை உண்டாக்கினார்; நாம் அவர் ஜனங்களும் அவர் மேய்ச்சலின் ஆடுகளுமாயிருக்கிறோ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ே தேவனென்று அறியுங்கள்; நாம் அல்ல, அவரே நம்மை உண்டாக்கினார்; நாம் அவர் ஜனங்களும் அவர் மேய்ச்சலின் ஆடுகளுமாயிருக்கிறோ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வாசல்களில் துதியோடும், அவர் பிராகாரங்களில் புகழ்ச்சியோடும் பிரவேசித்து, அவரைத் துதித்து, அவருடைய நாமத்தை ஸ்தோத்திரியுங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வாசல்களில் துதியோடும், அவர் பிராகாரங்களில் புகழ்ச்சியோடும் பிரவேசித்து, அவரைத் துதித்து, அவருடைய நாமத்தை ஸ்தோத்திரியுங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நல்லவர், அவருடைய கிருபை என்றென்றைக்கும், அவருடைய உண்மை தலைமுறை தலைமுறைக்கும் உள்ள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772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ಸಮಸ್ತ ಭೂಮಿಯೇ, ಕರ್ತನಿಗೆ ಜಯಧ್ವನಿ ಮಾಡಿರ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ಸಂತೋಷ ದಿಂದ ಕರ್ತನನ್ನು ಸೇವಿಸಿರಿ; ಹಾಡುತ್ತಾ ಆತನ ಮುಂದೆ ಬನ್ನ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ಕರ್ತನೇ ದೇವರೆಂದು ತಿಳುಕೊಳ್ಳಿರಿ; ನಾವಲ್ಲ, ಆತನೇ ನಮ್ಮನ್ನು ಉಂಟು ಮಾಡಿದ್ದಾನೆ; ನಾವು ಆತನ ಜನರೂ ಆತ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ುಲ್ಲುಗಾವಲಿನ ಮಂದೆಯೂ ಆಗಿದ್ದ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ಕೃತಜ್ಞತೆಯಿಂದ ಆತನ ಬಾಗಿಲುಗಳಿಗೂ ಸ್ತೋತ್ರದಿಂದ ಆತನ ಅಂಗಳಗಳಿಗೂ ಬನ್ನಿರಿ; ಆತನನ್ನು ಕೊಂಡಾಡಿರಿ, ಆತನ ಹೆಸ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ತುತಿಸ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ಕರ್ತನು ಒಳ್ಳೆಯವನು; ಆತನ ಕರುಣೆಯು ಯುಗಯುಗಕ್ಕೂ ಆತನ ಸತ್ಯತೆಯು ತಲತಲಾಂತರಕ್ಕೂ ಇರ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9">
  <a:themeElements>
    <a:clrScheme name="Theme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2026-10-20T10:17:28Z</dcterms:created>
  <dcterms:modified xsi:type="dcterms:W3CDTF">2026-10-20T10:17:28Z</dcterms:modified>
  <dc:title>ಕೀರ್ತನೆಗಳು : 100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