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I beheld, and lo a likeness as the appearance of fire: from the appearance of his loins even downward, fire; and from his loins even upward, as the appearance of brightness, as the colour of amb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I beheld, and lo a likeness as the appearance of fire: from the appearance of his loins even downward, fire; and from his loins even upward, as the appearance of brightness, as the colour of amb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the glory of the God of Israel was there, according to the vision that I saw in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the glory of the God of Israel was there, according to the vision that I saw in the pl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brought me to the door of the court; and when I looked, behold a hole in the wal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Son of man, dig now in the wall: and when I had dug in the wall, behold a do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Son of man, dig now in the wall: and when I had dug in the wall, behold a do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me, Go in, and behold the wicked abominations that they do he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said also unto me, Turn you yet again, and you shall see greater abominations that they 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he brought me to the door of the gate of the LORD's house which was toward the north; and, behold, there sat women weeping for Tammuz.]]></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he brought me to the door of the gate of the LORD's house which was toward the north; and, behold, there sat women weeping for Tammuz.]]></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e unto me, Have you seen this, O son of man? turn you yet again, and you shall see greater abominations than the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e unto me, Have you seen this, O son of man? turn you yet again, and you shall see greater abominations than the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will I also deal in fury: mine eye shall not spare, neither will I have pity: and though they cry in mine ears with a loud voice, yet will I not hea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will I also deal in fury: mine eye shall not spare, neither will I have pity: and though they cry in mine ears with a loud voice, yet will I not hear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றாம் வருஷத்து ஆறாம் மாதம் ஐந்தாந்தேதியிலே, நான் என் வீட்டில் உட்கார்ந்திருக்கிறபோது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 எனக்கு முன்பாக உட்கார்ந்திருக்கிறபோதும், கர்த்தராகிய ஆண்டவருடைய கரம் அங்கே எ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தோ, அக்கினிச்சாயலாய்த் தோன்றுகிற ஒருவரைக் கண்டேன்; அவருடைய இடுப்புக்குக் கீழெ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ம் அவருடைய இடுப்புக்கு மேலெல்லாம் சொகுசாவைப்போல் பிரகாசிக்கிற சாய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போல் தோன்றினதை அவர் நீட்டி, என் தலைமயிரைப் பிடித்து என்னைத் தூக்கினார், ஆவியானவர்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க்கும் வானத்துக்கும் நடுவே கொண்டுபோய், தேவதரிசனத்திலே என்னை எருசலேமில் வடதிசை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வாசலின் நடையிலே விட்டார்; அங்கே எரிச்சலுண்டாக்குகிற விக்கிரகத்தின் ஸ்தான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நான் பள்ளத்தாக்கிலே கண்டிருந்த தரிசனத்துக்குச் சரியாக இஸ்ரவேலின் தேவனுடைய மகி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 என்னைப் பார்த்து; மனுபுத்திரனே, உன் கண்களை ஏறெடுத்து, வடக்கே பார் என்றார்;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ண்களை ஏறெடுத்து, வடக்கே பார்த்தேன்; இதோ, பலிபீடத்தின் வாசலுக்கு வடக்கே பார்த்தேன்; ந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சலுண்டாக்குகிற அந்த விக்கிரக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என்னை நோக்கி: மனுபுத்திரனே, அவர்கள் செய்கிறதைக் காண்கிறாயா? என் பரிசுத்த ஸ்தல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 தூரமாய்ப் போகப்பண்ணும்படியான இஸ்ரவேல் வம்சத்தார் இங்கே செய்கிற மிகுந்த அருவருப்பு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றாய் அல்லவா? இதிலும் அதிக அருவருப்புகளை இன்னமும் காண்பா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னைப் பிராகாரத்தின் வாசலுக்குக் கொண்டுபோனார்; அப்பொழுது இதோ, சுவரில் ஒரு துவார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என்னை நோக்கி: மனுபுத்திரனே, நீ சுவரிலே துவாரமிடு என்றார்; நான் சுவரிலே துவாரமிட்ட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என்னைப்பார்த்து: நீ உள்ளே போய், அவர்கள் இங்கே செய்கிற கொடிய அருவருப்புகளைப் 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உள்ளே போய்ப் பார்த்த போது, இதோ, சகலவித ஊரும்பிராணிகளும் அருவருப்பான மிருகங்களு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ன் சுரூபங்களும், இஸ்ரவேல் வம்சத்தாருடைய நரகலான சகல விக்கிரகங்களும் சுவரி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ந்தீரப்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வம்சத்தாரின் மூப்பரில் எழுபதுபேரும், அவர்களின் நடுவிலே சாப்பானுடைய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வும், அவனவன் தன்தன் கையிலே தன்தன் தூபகலசத்தைப் பிடித்துக்கொண்டு, அவை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 தூபவர்க்கத்தினால் மிகுந்த புகை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 என்னை நோக்கி: மனுபுத்திரனே, இஸ்ரவேல் வம்சத்தாரின் மூப்பர்கள் அந்தகாரத்திலே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க்கிரகங்களின் சித்திர விநோத அறைகளில் செய்கிறதை நீ கண்டாயா? கர்த்தர் எ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ல்லை; கர்த்தர் தேசத்தைக் கைவிட்டார் என்று சொல்லு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னும் அவர்கள் செய்கிற அதிக அருவருப்புகளை இன்னமும் காண்பாய் என்று அவர் என்னுட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னைக் கர்த்தருடைய ஆலயத்து வடக்கு வாசலின் நடையிலே கொண்டு போனார்; இதோ, அங்கே தம்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ருக்கிற ஸ்திரீகள்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 மனுபுத்திரனே, இதைக் கண்டாயா? இதிலும் அதிக அருவருப்புகளை இன்னமும் காண்பா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னைக் கர்த்தருடைய ஆலயத்தின் உட்பிராகாரத்திலே கொண்டுபோனார்; இதோ, கர்த்தருடைய ஆலயத்தின்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யிலே மண்டபத்துக்கும் பலிபீடத்துக்கும் நடுவே, ஏறக்குறைய இருபத்தைந்து புருஷர், தங்கள் மு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க்கும் தங்கள் முகத்தைக் கீழ்த்திசைக்கும், நேராகத் திருப்பினவர்களாய்க் கி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சூரியனை நமஸ்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ர் என்னை நோக்கி: மனுபுத்திரனே, இதைக் கண்டாயா? இங்கே யூதா வம்சத்தார் 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 அற்பமான காரியமா? அவர்கள் தேசத்தைக் கொடுமையினால் நிரப்பி என்னை அடி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ட்டுகிறார்கள்; இதோ, அவர்கள் திராட்சக்கிளையைத் தங்கள் நாசிக்கு நேராகப் பி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நானும் உக்கிரத்தோடே காரியத்தை நடத்துவேன்; என் கண் தப்பவிடுவதில்லை, நான் இரங்கு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கா சத்தமாய் என் செவிகள் கேட்கக் கூப்பிட்டாலும் அவர்களுக்கு நான் செவிகொடுப்ப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2026-09-18T02:45:29Z</dcterms:created>
  <dcterms:modified xsi:type="dcterms:W3CDTF">2026-09-18T02:45:29Z</dcterms:modified>
  <dc:title>எசேக்கியேல்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