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ixth year, in the sixth month, in the fifth day of the month, as I sat in mine house, and the elders of Judah sat before me, that the hand of the Lord GOD fell there upon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ixth year, in the sixth month, in the fifth day of the month, as I sat in mine house, and the elders of Judah sat before me, that the hand of the Lord GOD fell there upon m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ixth year, in the sixth month, in the fifth day of the month, as I sat in mine house, and the elders of Judah sat before me, that the hand of the Lord GOD fell there upon 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I beheld, and lo a likeness as the appearance of fire: from the appearance of his loins even downward, fire; and from his loins even upward, as the appearance of brightness, as the colour of amb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I beheld, and lo a likeness as the appearance of fire: from the appearance of his loins even downward, fire; and from his loins even upward, as the appearance of brightness, as the colour of amb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forth the form of an hand, and took me by a lock of mine head; and the spirit lifted me up between the earth and the heaven, and brought me in the visions of God to Jerusalem, to the door of the inner gate that looks toward the north; where was the seat of the image of jealousy, which provokes to jealous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forth the form of an hand, and took me by a lock of mine head; and the spirit lifted me up between the earth and the heaven, and brought me in the visions of God to Jerusalem, to the door of the inner gate that looks toward the north; where was the seat of the image of jealousy, which provokes to jealous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forth the form of an hand, and took me by a lock of mine head; and the spirit lifted me up between the earth and the heaven, and brought me in the visions of God to Jerusalem, to the door of the inner gate that looks toward the north; where was the seat of the image of jealousy, which provokes to jealous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hold, the glory of the God of Israel was there, according to the vision that I saw in the pla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hold, the glory of the God of Israel was there, according to the vision that I saw in the pla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he unto me, Son of man, lift up yours eyes now the way toward the north. So I lifted up mine eyes the way toward the north, and behold northward at the gate of the altar this image of jealousy in the entr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he unto me, Son of man, lift up yours eyes now the way toward the north. So I lifted up mine eyes the way toward the north, and behold northward at the gate of the altar this image of jealousy in the ent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he unto me, Son of man, lift up yours eyes now the way toward the north. So I lifted up mine eyes the way toward the north, and behold northward at the gate of the altar this image of jealousy in the entr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aid furthermore unto me, Son of man, see you what they do? even the great abominations that the house of Israel commits here, that I should go far off from my sanctuary? but turn you yet again, and you shall see greater abominatio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aid furthermore unto me, Son of man, see you what they do? even the great abominations that the house of Israel commits here, that I should go far off from my sanctuary? but turn you yet again, and you shall see greater abominatio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said furthermore unto me, Son of man, see you what they do? even the great abominations that the house of Israel commits here, that I should go far off from my sanctuary? but turn you yet again, and you shall see greater abominati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brought me to the door of the court; and when I looked, behold a hole in the wal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he unto me, Son of man, dig now in the wall: and when I had dug in the wall, behold a do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he unto me, Son of man, dig now in the wall: and when I had dug in the wall, behold a do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me, Go in, and behold the wicked abominations that they do he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went in and saw; and behold every form of creeping things, and abominable beasts, and all the idols of the house of Israel, portrayed upon the wall round abou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went in and saw; and behold every form of creeping things, and abominable beasts, and all the idols of the house of Israel, portrayed upon the wall round abou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I went in and saw; and behold every form of creeping things, and abominable beasts, and all the idols of the house of Israel, portrayed upon the wall round abou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stood before them seventy men of the ancients of the house of Israel, and in the midst of them stood Jaazaniah the son of Shaphan, with every man his censer in his hand; and a thick cloud of incense went up.]]></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stood before them seventy men of the ancients of the house of Israel, and in the midst of them stood Jaazaniah the son of Shaphan, with every man his censer in his hand; and a thick cloud of incense went up.]]></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stood before them seventy men of the ancients of the house of Israel, and in the midst of them stood Jaazaniah the son of Shaphan, with every man his censer in his hand; and a thick cloud of incense went up.]]></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e unto me, Son of man, have you seen what the ancients of the house of Israel do in the dark, every man in the chambers of his imagery? for they say, the LORD sees us not; the LORD has forsaken the ear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e unto me, Son of man, have you seen what the ancients of the house of Israel do in the dark, every man in the chambers of his imagery? for they say, the LORD sees us not; the LORD has forsaken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e unto me, Son of man, have you seen what the ancients of the house of Israel do in the dark, every man in the chambers of his imagery? for they say, the LORD sees us not; the LORD has forsaken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said also unto me, Turn you yet again, and you shall see greater abominations that they 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he brought me to the door of the gate of the LORD's house which was toward the north; and, behold, there sat women weeping for Tammuz.]]></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he brought me to the door of the gate of the LORD's house which was toward the north; and, behold, there sat women weeping for Tammuz.]]></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he unto me, Have you seen this, O son of man? turn you yet again, and you shall see greater abominations than thes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he unto me, Have you seen this, O son of man? turn you yet again, and you shall see greater abominations than the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unto me, Have y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unto me, Have y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unto me, Have y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will I also deal in fury: mine eye shall not spare, neither will I have pity: and though they cry in mine ears with a loud voice, yet will I not hear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will I also deal in fury: mine eye shall not spare, neither will I have pity: and though they cry in mine ears with a loud voice, yet will I not hear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3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றாம் வருஷத்து ஆறாம் மாதம் ஐந்தாந்தேதியிலே, நான் என் வீட்டில் உட்கார்ந்திருக்கிறபோது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 எனக்கு முன்பாக உட்கார்ந்திருக்கிறபோதும், கர்த்தராகிய ஆண்டவருடைய கரம் அங்கே எ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இதோ, அக்கினிச்சாயலாய்த் தோன்றுகிற ஒருவரைக் கண்டேன்; அவருடைய இடுப்புக்குக் கீழெ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ம் அவருடைய இடுப்புக்கு மேலெல்லாம் சொகுசாவைப்போல் பிரகாசிக்கிற சாய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போல் தோன்றினதை அவர் நீட்டி, என் தலைமயிரைப் பிடித்து என்னைத் தூக்கினார், ஆவியானவர்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க்கும் வானத்துக்கும் நடுவே கொண்டுபோய், தேவதரிசனத்திலே என்னை எருசலேமில் வடதிசை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வாசலின் நடையிலே விட்டார்; அங்கே எரிச்சலுண்டாக்குகிற விக்கிரகத்தின் ஸ்தான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நான் பள்ளத்தாக்கிலே கண்டிருந்த தரிசனத்துக்குச் சரியாக இஸ்ரவேலின் தேவனுடைய மகி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 என்னைப் பார்த்து; மனுபுத்திரனே, உன் கண்களை ஏறெடுத்து, வடக்கே பார் என்றார்;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கண்களை ஏறெடுத்து, வடக்கே பார்த்தேன்; இதோ, பலிபீடத்தின் வாசலுக்கு வடக்கே பார்த்தேன்; ந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சலுண்டாக்குகிற அந்த விக்கிரக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என்னை நோக்கி: மனுபுத்திரனே, அவர்கள் செய்கிறதைக் காண்கிறாயா? என் பரிசுத்த ஸ்தல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த் தூரமாய்ப் போகப்பண்ணும்படியான இஸ்ரவேல் வம்சத்தார் இங்கே செய்கிற மிகுந்த அருவருப்பு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றாய் அல்லவா? இதிலும் அதிக அருவருப்புகளை இன்னமும் காண்பாய்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னைப் பிராகாரத்தின் வாசலுக்குக் கொண்டுபோனார்; அப்பொழுது இதோ, சுவரில் ஒரு துவார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 என்னை நோக்கி: மனுபுத்திரனே, நீ சுவரிலே துவாரமிடு என்றார்; நான் சுவரிலே துவாரமிட்டபோ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என்னைப்பார்த்து: நீ உள்ளே போய், அவர்கள் இங்கே செய்கிற கொடிய அருவருப்புகளைப் 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உள்ளே போய்ப் பார்த்த போது, இதோ, சகலவித ஊரும்பிராணிகளும் அருவருப்பான மிருகங்களு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ன் சுரூபங்களும், இஸ்ரவேல் வம்சத்தாருடைய நரகலான சகல விக்கிரகங்களும் சுவரில்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ந்தீரப்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 வம்சத்தாரின் மூப்பரில் எழுபதுபேரும், அவர்களின் நடுவிலே சாப்பானுடைய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யாவும், அவனவன் தன்தன் கையிலே தன்தன் தூபகலசத்தைப் பிடித்துக்கொண்டு, அவை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 தூபவர்க்கத்தினால் மிகுந்த புகை 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 என்னை நோக்கி: மனுபுத்திரனே, இஸ்ரவேல் வம்சத்தாரின் மூப்பர்கள் அந்தகாரத்திலே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க்கிரகங்களின் சித்திர விநோத அறைகளில் செய்கிறதை நீ கண்டாயா? கர்த்தர் எ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தில்லை; கர்த்தர் தேசத்தைக் கைவிட்டார் என்று சொல்லு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னும் அவர்கள் செய்கிற அதிக அருவருப்புகளை இன்னமும் காண்பாய் என்று அவர் என்னுட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னைக் கர்த்தருடைய ஆலயத்து வடக்கு வாசலின் நடையிலே கொண்டு போனார்; இதோ, அங்கே தம்மூ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கொண்டிருக்கிற ஸ்திரீகள்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 மனுபுத்திரனே, இதைக் கண்டாயா? இதிலும் அதிக அருவருப்புகளை இன்னமும் காண்பா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ன்னைக் கர்த்தருடைய ஆலயத்தின் உட்பிராகாரத்திலே கொண்டுபோனார்; இதோ, கர்த்தருடைய ஆலயத்தின்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யிலே மண்டபத்துக்கும் பலிபீடத்துக்கும் நடுவே, ஏறக்குறைய இருபத்தைந்து புருஷர், தங்கள் முது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க்கும் தங்கள் முகத்தைக் கீழ்த்திசைக்கும், நேராகத் திருப்பினவர்களாய்க் கி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சூரியனை நமஸ்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ர் என்னை நோக்கி: மனுபுத்திரனே, இதைக் கண்டாயா? இங்கே யூதா வம்சத்தார் செய்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 அற்பமான காரியமா? அவர்கள் தேசத்தைக் கொடுமையினால் நிரப்பி என்னை அடிக்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ட்டுகிறார்கள்; இதோ, அவர்கள் திராட்சக்கிளையைத் தங்கள் நாசிக்கு நேராகப் பி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நானும் உக்கிரத்தோடே காரியத்தை நடத்துவேன்; என் கண் தப்பவிடுவதில்லை, நான் இரங்கு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கா சத்தமாய் என் செவிகள் கேட்கக் கூப்பிட்டாலும் அவர்களுக்கு நான் செவிகொடுப்ப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8]]></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2026-11-03T11:58:40Z</dcterms:created>
  <dcterms:modified xsi:type="dcterms:W3CDTF">2026-11-03T11:58:40Z</dcterms:modified>
  <dc:title>எசேக்கியேல்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