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ரிமளதைலமும் சுகந்ததூபமும் இருதயத்தைக் களிப்பாக்குவதுபோல, ஒருவனுடைய சிநேகிதன் உட்கருத்தான ஆலோசனையினால் பாராட்டும் இன்பமானது களிப்பா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ரிமளதைலமும் சுகந்ததூபமும் இருதயத்தைக் களிப்பாக்குவதுபோல, ஒருவனுடைய சிநேகிதன் உட்கருத்தான ஆலோசனையினால் பாராட்டும் இன்பமானது களிப்பா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சிநேகிதனையும், உன் தகப்பனுடைய சிநேகிதனையும் விட்டுவிடாதே; உன் ஆபத்துக்காலத்தில் உன் சகோதரனுடைய வீட்டிற்குப் போகாதே; தூரத்திலுள்ள சகோதரனிலும் சமீபத்திலுள்ள அயலானே வாச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சிநேகிதனையும், உன் தகப்பனுடைய சிநேகிதனையும் விட்டுவிடாதே; உன் ஆபத்துக்காலத்தில் உன் சகோதரனுடைய வீட்டிற்குப் போகாதே; தூரத்திலுள்ள சகோதரனிலும் சமீபத்திலுள்ள அயலானே வாசி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மகனே, என்னை நிந்திக்கிறவனுக்கு நான் உத்தரவுகொடுக்கத்தக்கதாக, நீ ஞானவானாகி, என் இருதயத்தைச் சந்தோஷப்படுத்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மகனே, என்னை நிந்திக்கிறவனுக்கு நான் உத்தரவுகொடுக்கத்தக்கதாக, நீ ஞானவானாகி, என் இருதயத்தைச் சந்தோஷப்படுத்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வேகி ஆபத்தைக் கண்டு மறைந்துகொள்ளுகிறான்; பேதைகளோ நெடுகப்போய்த் தண்டிக்கப்பட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நியனுக்காகப் பிணைப்படுகிறவனுடைய வஸ்திரத்தை எடுத்துக்கொள், அந்நிய ஸ்திரீக்காக ஈடுவாங்கிக்கொ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அதிகாலையிலே எழுந்து உரத்தசத்தத்தோடே தன் சிநேகிதனுக்குச் சொல்லும் ஆசீர்வாதம் சாபமாக எண்ண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டைமழைநாளில் ஓயாத ஒழுக்கும் சண்டைக்காரியான ஸ்திரீயும் சர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ளையத்தினத்தைக் குறித்துப் பெருமைபாராட்டாதே; ஒருநாள் பிறப்பிப்பதை அறியாய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ை அடக்கப்பார்க்கிறவன் காற்றை அடக்கித் தன் வலதுகையினால் எண்ணெயைப் பிடிக்கப்பார்க்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ும்பை இரும்பு கருக்கிடும்; அப்படியே மனுஷனும் தன் சிநேகிதனுடைய முகத்தைக் கருக்கிடு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்திமரத்தைக் காக்கிறவன் அதின் கனியைப் புசிப்பான்; தன் எஜமானைக் காக்கிறவன் கனமடை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ண்ணீரில் முகத்துக்கு முகம் ஒத்திருக்குமாப்போல. மனுஷரில் இருதயத்திற்கு இருதயம் ஒத்த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தாளமும் அழிவும் திருப்தியாகிறதில்லை; அதுபோல மனுஷனுடைய கண்களும் திருப்தியாகிறத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ெள்ளிக்குக் குகையும், பொன்னுக்குப் புடமும் சோதனை; மனுஷனுக்கு அவனுக்கு உண்டாகும் புகழ்ச்சியே சோதன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ூடனை உரலில் போட்டு உலக்கையினால் நொய்யோடே நொய்யாகக் குத்தினாலும், அவனுடைய மூடத்தனம் அவனை விட்டு நீங்கா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ஆடுகளின் நிலைமையை நன்றாய் அறிந்துகொள்; உன் மந்தைகளின்மேல் கவனமாயிர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ல்வம் என்றைக்கும் நிலையாது; கிரீடம் தலைமுறை தலைமுறைதோறும் நிலைநிற்கும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ுல் முளைக்கும், பச்சிலைகள் தோன்றும், மலைப்பூண்டுகள் சேர்க்கப்ப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வாய் அல்ல, புறத்தியானே உன்னைப் புகழட்டும்; உன் உதடு அல்ல, அந்நியனே உன்னைப் புகழட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ட்டுக்குட்டிகள் உனக்கு வஸ்திரத்தையும், கடாக்கள் வயல் வாங்கத்தக்க கிரயத்தையும் கொட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்ளாட்டுப்பால் உன் ஆகாரத்துக்கும், உன் வீட்டாரின் ஆகாரத்துக்கும், உன் வேலைக்காரிகளின் பிழைப்புக்கும் போதுமானபடி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ல் கனமும், மணல் பாரமுமாயிருக்கும்; மூடனுடைய கோபமோ இவ்விரண்டிலும் பாரம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க்கிரம் கொடுமையுள்ளது, கோபம் நிஷ்டூரமுள்ளது; பொறாமையோவென்றால், அதற்கு முன்னிற்கத்தக்கவன் யார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ைவான சிநேகத்தைப்பார்க்கிலும் வெளிப்படையான கடிந்துகொள்ளுதல் நல்ல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ிநேகிதன் அடிக்கும் அடிகள் உண்மையானவைகள்; சத்துரு இடும் முத்தங்களோ வஞ்சனையுள்ளவை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ுப்தியடைந்தவன் தேன்கூட்டையும் மிதிப்பான்; பசியுள்ளவனுக்கோ கசப்பான பதார்த்தங்களும் தித்திப்ப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கூட்டைவிட்டு அலைகிற குருவி எப்படியிருக்கிறதோ, அப்படியே தன் ஸ்தானத்தைவிட்டு அலைகிற மனுஷனும் இருக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తైలమును అత్తరును హృదయమును సంతోషపరచు నట్లు చెలికాని హృదయములోనుండి వచ్చు మధురమైన మాటలు హృదయ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ోష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ీ స్నేహితునినైనను నీ తండ్రి స్నేహితునైనను విడిచి పెట్టకుము నీకు అపద కలిగిన దినమందు నీ సహోదర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ంటికి వెళ్లకుము దూరములోనున్న సహోదరునికంటె దగ్గరనున్న పొరుగువాడు వాస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ా కుమారుడా, జ్ఞానమును సంపాదించి నా హృద యమును సంతోషపరచుము. అప్పుడు నన్ను నిందించువారితో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ైర్యముగా మాటలాడ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బుద్ధిమంతుడు అపాయము వచ్చుట చూచి దాగును జ్ఞానములేనివారు యోచింపక ఆపదలో 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ఎదుటివానికొరకు పూటబడినవాని వస్త్రము పుచ్చు కొనుము పరులకొరకు పూటబడినవానివలన కుదువపెట్ట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ేకువనే లేచి గొప్ప శబ్దముతో తన స్నేహితుని దీవించువాని దీవెన వానికి శాపముగా ఎంచ 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ుసురు దినమున ఎడతెగక కారు నీళ్లును గయ్యాళియైన భార్యయు సమా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రేపటి దినమునుగూర్చి అతిశయపడకుము ఏ దినమున ఏది సంభవించునో అది నీకు తెలియ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దానిని ఆపజూచువాడు గాలిని అపజూచువాని తోను తన కుడిచేత నూనె పట్టుకొనువానితోను సమా న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నుముచేత ఇనుము పదునగును అట్లు ఒకడు తన చెలికానికి వివేకము పుట్ట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ంజూరపు చెట్టును పెంచువాడు దాని ఫలము తినును తన యజమానుని మన్నించువాడు ఘనత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టిలో ముఖమునకు ముఖము కనబడునట్లు ఒకని మనస్సునకు మరియొకని మనస్సు కన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పాతాళమునకును అగాధ కూపమునకును తృప్తి కానే రదు ఆలాగున నరుల దృష్టి తృప్తికానేర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ూసచేత వెండిని కొలిమి చేత బంగారును తాను పొందిన కీర్తిచేత నరుని పరిశోధింప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ూఢుని రోటిలోని గోధుమలలో వేసి రోకట దంచినను వాని మూఢత వాని వదలిపో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ీ పశువుల స్థితి జాగ్రత్తగా తెలిసికొనుము నీ మందలయందు మనస్సు ఉ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ధనము శాశ్వతము కాదు కిరీటము తరతరములు ఉండు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ఎండిన గడ్డి వామివేయబడెను పచ్చిక కనబడు చున్నది కొండగడ్డి యేరబడియ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 నోరు కాదు అన్యుడే, నీ పెదవులు కాదు పరులే నిన్ను పొగడద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ీ వస్త్రములకొరకు గొఱ్ఱపిల్లలున్నవి ఒక చేని క్రయధనమునకు పొట్టేళ్లు సరిపోవ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నీ ఆహారమునకు నీ యింటివారి ఆహారమునకు నీ పనికత్తెల జీవనమునకు మేకపాలు సమృద్ధియ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రాయి బరువు ఇసుక భారము మూఢుని కోపము ఆ రెంటికంటె బర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క్రోధము క్రూరమైనది కోపము వరదవలె పొర్లునది. రోషము ఎదుట ఎవడు నిలువగల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లోలోపల ప్రేమించుటకంటె బహిరంగముగా గద్దించుట మ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ేలును కోరి స్నేహితుడు గాయములు చేయును పగవాడు లెక్కలేని ముద్దులుపె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డుపు నిండినవాడు తేనెపట్టునైనను త్రొక్కి వేయును. ఆకలిగొనినవానికి చేదువస్తువైనను తియ్యగా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తన యిల్లు విడిచి తిరుగువాడు గూడు విడిచి తిరుగు పక్షితో సమాన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2026-07-30T23:16:32Z</dcterms:created>
  <dcterms:modified xsi:type="dcterms:W3CDTF">2026-07-30T23:16:32Z</dcterms:modified>
  <dc:title>நீதிமொழிகள்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