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ரிமளதைலமும் சுகந்ததூபமும் இருதயத்தைக் களிப்பாக்குவதுபோல, ஒருவனுடைய சிநேகிதன் உட்கருத்தான ஆலோசனையினால் பாராட்டும் இன்பமானது களிப்பாக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சிநேகிதனையும், உன் தகப்பனுடைய சிநேகிதனையும் விட்டுவிடாதே; உன் ஆபத்துக்காலத்தில் உன் சகோதரனுடைய வீட்டிற்குப் போகாதே; தூரத்திலுள்ள சகோதரனிலும் சமீபத்திலுள்ள அயலானே வாசி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சிநேகிதனையும், உன் தகப்பனுடைய சிநேகிதனையும் விட்டுவிடாதே; உன் ஆபத்துக்காலத்தில் உன் சகோதரனுடைய வீட்டிற்குப் போகாதே; தூரத்திலுள்ள சகோதரனிலும் சமீபத்திலுள்ள அயலானே வாசி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மகனே, என்னை நிந்திக்கிறவனுக்கு நான் உத்தரவுகொடுக்கத்தக்கதாக, நீ ஞானவானாகி, என் இருதயத்தைச் சந்தோஷப்படுத்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ிவேகி ஆபத்தைக் கண்டு மறைந்துகொள்ளுகிறான்; பேதைகளோ நெடுகப்போய்த் தண்டிக்கப்படுகி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ிவேகி ஆபத்தைக் கண்டு மறைந்துகொள்ளுகிறான்; பேதைகளோ நெடுகப்போய்த் தண்டிக்கப்படுகி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்நியனுக்காகப் பிணைப்படுகிறவனுடைய வஸ்திரத்தை எடுத்துக்கொள், அந்நிய ஸ்திரீக்காக ஈடுவாங்கிக்கொ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்நியனுக்காகப் பிணைப்படுகிறவனுடைய வஸ்திரத்தை எடுத்துக்கொள், அந்நிய ஸ்திரீக்காக ஈடுவாங்கிக்கொ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வன் அதிகாலையிலே எழுந்து உரத்தசத்தத்தோடே தன் சிநேகிதனுக்குச் சொல்லும் ஆசீர்வாதம் சாபமாக எண்ணப்பட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டைமழைநாளில் ஓயாத ஒழுக்கும் சண்டைக்காரியான ஸ்திரீயும் சரி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ளையத்தினத்தைக் குறித்துப் பெருமைபாராட்டாதே; ஒருநாள் பிறப்பிப்பதை அறியாயே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ளை அடக்கப்பார்க்கிறவன் காற்றை அடக்கித் தன் வலதுகையினால் எண்ணெயைப் பிடிக்கப்பார்க்கி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ரும்பை இரும்பு கருக்கிடும்; அப்படியே மனுஷனும் தன் சிநேகிதனுடைய முகத்தைக் கருக்கிடுகி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்திமரத்தைக் காக்கிறவன் அதின் கனியைப் புசிப்பான்; தன் எஜமானைக் காக்கிறவன் கனமடைவ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ண்ணீரில் முகத்துக்கு முகம் ஒத்திருக்குமாப்போல. மனுஷரில் இருதயத்திற்கு இருதயம் ஒத்திரு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ண்ணீரில் முகத்துக்கு முகம் ஒத்திருக்குமாப்போல. மனுஷரில் இருதயத்திற்கு இருதயம் ஒத்திரு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ாதாளமும் அழிவும் திருப்தியாகிறதில்லை; அதுபோல மனுஷனுடைய கண்களும் திருப்தியாகிறத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வெள்ளிக்குக் குகையும், பொன்னுக்குப் புடமும் சோதனை; மனுஷனுக்கு அவனுக்கு உண்டாகும் புகழ்ச்சியே சோதன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வெள்ளிக்குக் குகையும், பொன்னுக்குப் புடமும் சோதனை; மனுஷனுக்கு அவனுக்கு உண்டாகும் புகழ்ச்சியே சோதன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ூடனை உரலில் போட்டு உலக்கையினால் நொய்யோடே நொய்யாகக் குத்தினாலும், அவனுடைய மூடத்தனம் அவனை விட்டு நீங்கா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 ஆடுகளின் நிலைமையை நன்றாய் அறிந்துகொள்; உன் மந்தைகளின்மேல் கவனமாயிர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வாய் அல்ல, புறத்தியானே உன்னைப் புகழட்டும்; உன் உதடு அல்ல, அந்நியனே உன்னைப் புகழட்ட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ெல்வம் என்றைக்கும் நிலையாது; கிரீடம் தலைமுறை தலைமுறைதோறும் நிலைநிற்குமோ?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ுல் முளைக்கும், பச்சிலைகள் தோன்றும், மலைப்பூண்டுகள் சேர்க்கப்பட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ட்டுக்குட்டிகள் உனக்கு வஸ்திரத்தையும், கடாக்கள் வயல் வாங்கத்தக்க கிரயத்தையும் கொடுக்க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ெள்ளாட்டுப்பால் உன் ஆகாரத்துக்கும், உன் வீட்டாரின் ஆகாரத்துக்கும், உன் வேலைக்காரிகளின் பிழைப்புக்கும் போதுமானபடியிரு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ல் கனமும், மணல் பாரமுமாயிருக்கும்; மூடனுடைய கோபமோ இவ்விரண்டிலும் பாரமா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க்கிரம் கொடுமையுள்ளது, கோபம் நிஷ்டூரமுள்ளது; பொறாமையோவென்றால், அதற்கு முன்னிற்கத்தக்கவன் யார்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றைவான சிநேகத்தைப்பார்க்கிலும் வெளிப்படையான கடிந்துகொள்ளுதல் நல்ல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ிநேகிதன் அடிக்கும் அடிகள் உண்மையானவைகள்; சத்துரு இடும் முத்தங்களோ வஞ்சனையுள்ளவை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ிருப்தியடைந்தவன் தேன்கூட்டையும் மிதிப்பான்; பசியுள்ளவனுக்கோ கசப்பான பதார்த்தங்களும் தித்திப்பாயிருக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ன் கூட்டைவிட்டு அலைகிற குருவி எப்படியிருக்கிறதோ, அப்படியே தன் ஸ்தானத்தைவிட்டு அலைகிற மனுஷனும் இருக்கி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8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જેમ સુગંધીથી અને અત્તરથી મન પ્રસન્ન થાય છે, અંત:કરણથી સલાહ આપનાર મિત્રની મીઠાશથી પણ થા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ારા પોતાના મિત્રને તથા તારા પિતાના મિત્રને ન તજીશ. વિપત્તિને સમયે તારા ભાઇને ઘેર ન જઇશ. દૂર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ભાઇ કરતાં નજીકનો પડોશી સાર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મારા દીકરા જ્ઞાની થા, અને મારા હૃદયને આનંદથી ભરી દે, જેથી મને મહેણાં મારનારને હું જવાબ આપી શક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ચતુર વ્યકિત આફતને આવતી જોઇને તેને ટાળે છે, અવિચારી માણસ આગળ વધતો રહે છે અને તેને લીધે સહન ક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અજાણ્યાનો જામીન થનારનાં કપડાં લઇ લેવાં, અને જો તે દુરાચારી સ્ત્રીનો જામીન થાય તો તેને તાબા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કડી લેવ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જે કોઇ પરોઢિયે ઊઠીને પોતાના મિત્રને મોટે સાદે આશીર્વાદ દે છે, તે તેને શાપ સમાન લાગ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ચોમાસામાં ચૂતું છાપરું તથા કજિયાળી સ્ત્રી બંને બરાબર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આવતી કાલની બડાશ મારીશ નહિ, કારણ, આવતીકાલે શું થઇ જાય તે તું જાણતો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જે તેણીને રોકી શકે તે પવનને રોકી શકે, અને પોતાના જમણા હાથમાં લગાવેલા તેલની સુગંધ પણ પકડી શક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લોઢું લોઢાને તેજ બનાવે છે, તેમ એક મિત્ર બીજા મિત્રને તેજ બનાવ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જે કોઇ અંજીરી સાચવે છે તે અંજીર ખાશે, જે પોતાના ધણીની કાળજી કરે છે તે માન પામ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જેમ માણસોનો ચહેરો પાણીમાં પ્રતિબિંબિત થાય છે, તેવી જ રીતે એક માણસનું હૃદય બીજા માણસના હૃદય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તિબિંબિત થા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જેમ શેઓલ અને અબદોન કદી તૃપ્ત થતાં નથી; તે જ રીતે માણસની આંખો કદી તૃપ્ત થતી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રૂપું ગાળવા સારુ કુલડી અને સોનાને માટે ભઠ્ઠી હોય છે તેમ વ્યકિતની પરીક્ષા બીજા તેની પ્રશંસા ક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ા પરથી થા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ઘંટીમાં અનાજની જેમ દળાય તોયે મૂર્ખની મૂર્ખાઇ ન જા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તારાં ઘેટાંબકરાંની પરિસ્થિતીથી બરાબર માહિતગાર રહે. તારા ઢોરઢાંકરની પૂરતી સંભાળ લ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ારાં વખાણ બીજાને કરવા દે, તારે મોઢે ન કર; પારકો ભલે કરે, તું ન કર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કારણ ધન સદા ટકતું નથી અને રાજમુગટ કાયમ રહેતો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સૂકું ઘાસ વઢાઇ જાય ત્યાં નવું ઘાસ ફૂટે છે, પર્વત પરની વનસ્પતિઓ ભેગી કરી લેવામાં આવ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ઘેટાં તને વસ્ત્રો આપે છે, અને બકરાં તારાં ખેતરનું મૂલ્ય છ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વળી બકરીનું દૂધ તને, તારા કુટુંબને અને તારી દાસીઓના ગુજરાન માટે ચાલ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પથ્થર વજનદાર હોય છે, અને રેતી ભારે હોય છે; પરંતુ મૂર્ખની ઉશ્કેરણી બંન્ને કરતાઁ ભારે હો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ક્રોધ ક્રૂર છે, અને કોપ રેલરૂપ છે, પણ ઇર્ષ્યા આગળ કોણ ટકી શક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છુપાવેલા પ્રેમ કરતાં ઉઘાડો ઠપકો સાર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મિત્રના ઘા પ્રામાણિક હોય છે, દુશ્મનનાં ચુંબન શંકાશીલ હો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ધરાયેલાને મધ પણ કડવું લાગે છે, જ્યારે ભૂખ્યાને કડવું પણ મીઠું લાગ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પોતાનું ઘર છોડીને ભટકતી વ્યકિત પોતાનો માળો છોડી દીધેલા પક્ષી જેવ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2026-06-03T07:08:57Z</dcterms:created>
  <dcterms:modified xsi:type="dcterms:W3CDTF">2026-06-03T07:08:57Z</dcterms:modified>
  <dc:title>நீதிமொழிகள் : 27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