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ணே! அண்ண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 ஆ! என்ன த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பி இந்த மானிடர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 அது முருங்கை கொ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ம்பி இளநீள வானமும் இலைதரும் பசும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ினைக்காட்டுதண்ண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கின்ற பறவையும் பறக்கும் குருவ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ினைப் பாடுதண்ண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 நன்றிகெட்ட மனிதனை நம்பாதே த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தற்கு அவன் எம்மா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ன் சந்தர்ப்ப வாதியன்றோ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தம்பி அண்ணே! அண்ண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ம்பி நம்பி நீயும் பழகுகின்ற நல்லதொ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வுக்க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்பு என்று நீயும் சொல்வாயண்ண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ிலத்தில் நண்ப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ுகின்ற எத்தன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கெட்டு போனது தெரியாதாண்ண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 சுவாசமுள்ள மனிதம் மாறிடுவ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ஞ்சித்து நம்மை ஏமாற்றுவ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ிடா உண்மை நண்பர் உண்டு அவர்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அவரை ந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ன் சந்தர்ப்ப வாதியன்றோ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தம்பி அண்ணே! அண்ண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ம்பி அன்றொநாள் சிலுவ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ல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ைத் தியாகமாய் கொடுத்தத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னைத் தந்தை இருவரும் நம்மீதுகாட்டுகி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ற்கும் வித்தியாசம் என் அண்ண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 ஐயிரண்டு திங்கள் சுமந்தவள் மறப்ப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ூட்டும் தந்தை ஒரு நாளில் வெற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மேல் உண்மை அன்பு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 சிலுவையில் மரித்தார் அ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பி இது தான் உண்மை அன்பா அண்ண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்தனை காலமும் மறந்தேன்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பி அண்ணே! அண்ண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 ஆ! என்ன த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பி இந்த மானிடர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 அது முருங்கைக் கொ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பி நம்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 அது பரிசுத்த அன்பு! அது மாறிடா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நித்திய அன்பு! அது தான் உண்மை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2026-11-01T04:47:56Z</dcterms:created>
  <dcterms:modified xsi:type="dcterms:W3CDTF">2026-11-01T04:47:56Z</dcterms:modified>
  <dc:title>துதிப் பாடல்கள்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