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ீடுகளைக் கட்டி, குடியிருந்து, தோட்டங்களை நாட்டி, அவைகளின் கனியைச் சாப்பிட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ீடுகளைக் கட்டி, குடியிருந்து, தோட்டங்களை நாட்டி, அவைகளின் கனியைச் சாப்பிட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ீங்கள் கூடிவந்து, என்னைத் தொழுதுகொண்டு என்னை நோக்கி விண்ணப்பம்பண்ணுவீர்கள்; நான் உங்களுக்குச் செவிகொட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முழு இருதயத்தோடும் என்னைத் தேடினீர்களானால், என்னைத் தேடுகையில் கண்டுபிடிப்ப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ங்களுக்குப் பாபிலோனிலும் தீர்க்கதரிசிகளை எழுப்பினார் என்று சொல்லுகி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சிறையிருக்கும்படி நான் எருசலேமிலிருந்து பாபிலோனுக்கு அனுப்பிவிட்ட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கர்த்தர் என்னை நோக்கி: நீ நெகெலாமியனாகிய செமாயாவுக்கும் சொல்லியனுப்பவேண்டியது என்னவென்றால்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ங்களுக்குத் தீர்க்கதரிசனம் கூறிவருகிற ஆனதோத் ஊரானாகிய எரேமியாவை நீர் கடிந்துகொள்ளாமற்போனதென்ன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ங்களுக்குத் தீர்க்கதரிசனம் கூறிவருகிற ஆனதோத் ஊரானாகிய எரேமியாவை நீர் கடிந்துகொள்ளாமற்போனதென்ன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ிருபத்தைச் செப்பனியா என்கிற ஆசாரியன் எரேமியா தீர்க்கதரிசியின் காதுகள் கேட்க வாசி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 கர்த்தருடைய வார்த்தை எரேமியாவுக்கு உண்டாகி அவர்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ಾದ ಯೆಕೊನ್ಯನೂ ರಾಣಿಯೂ ಕಂಚುಕಿಗಳೂ ಯೆಹೂದದ ಯೆರೂಸ ಲೇಮಿನ ಪ್ರಧಾನರೂ ಬಡಿಗೆಯವರೂ ಕಮ್ಮಾರರೂ ಯೆರೂಸಲೇ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ಹೋ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್ರವಾದಿ ಯಾದ ಯೆರೆವಿಾಯನು ಸೆರೆಯಲ್ಲಿರುವ ಹಿರಿಯರ ಉಳಿದವರಿಗೂ ಯಾಜಕರಿಗೂ ಪ್ರವಾದಿಗಳಿಗೂ ನೆಬೂಕದ್ನೆಚ್ಚರ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ಿನಿಂದ ಬಾಬೆಲಿಗೆ ಒಯ್ದ ಜನರೆಲ್ಲ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ೆಹೂದದ ಅರಸನಾದ ಚಿದ್ಕೀಯನು ಬಾಬೆಲಿನ ಅರಸನಾದ ನೆಬೂಕದ್ನೆಚ್ಚರನ ಬಳಿಗೆ ಕಳುಹಿಸಿದ ಶಾಫಾನನ ಮಗನಾದ ಎಲ್ಲಾ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ಿಂದಲೂ ಹಿಲ್ಕೀಯನ ಮಗನಾದ ಗೆಮರ್ಯನ ಕೈಯಿಂದಲೂ ಕಳುಹಿಸಿದ ಪತ್ರದ ಮಾತುಗಳು ಯಾವ ವ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ಸ್ರಾಯೇಲಿನ ದೇವರಾದ ಸೈನ್ಯಗಳ ಕರ್ತನು ಯೆರೂಸಲೇಮಿನಿಂದ ಬಾಬೆಲಿಗೆ ತಾನು ಸೆರೆಯಾಗಿ ಸಾಗಿಸಿದವರಿಗೆ ಹೇಳ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ನೆಗಳನ್ನು ಕಟ್ಟಿ ವಾಸಮಾಡಿರಿ; ತೋಟಗಳನ್ನು ನೆಟ್ಟು ಅವುಗಳ ಫಲವನ್ನು ತಿನ್ನಿರಿ; ಹೆಂಡತಿಯರನ್ನು ತಕ್ಕೊಂಡು ಕುಮ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್ತೆಯರನ್ನು ಪಡೆಯ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ಮ್ಮ ಕುಮಾರರಿಗೆ ಹೆಂಡತಿಯರನ್ನು ತಕ್ಕೊಳ್ಳಿರಿ; ನಿಮ್ಮ ಕುಮಾರ್ತೆಯರನ್ನು ಪುರಷರಿಗೆ ಕೊಡಿರಿ, ಅವರು ಕುಮ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್ತೆಯರನ್ನು ಹೆರಲಿ; ಹೀಗೆ ನೀವು ಕಡಿಮೆಯಾಗದೆ ಅಲ್ಲಿ ಹೆಚ್ಚ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ನಿಮ್ಮನ್ನು ಸೆರೆಯಾಗಿ ಒಯ್ಯಲ್ಪಟ್ಟ ಪಟ್ಟಣದ ಸಮಾಧಾನವನ್ನು ಹುಡುಕಿರಿ; ಅದಕ್ಕೋಸ್ಕರ ಕರ್ತನಿಗೆ ಪ್ರಾರ್ಥ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ರಿ; ಅದರ ಸಮಾಧಾನದಿಂದ ನಿಮಗೆ ಸಮಾ ಧಾನ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ಸ್ರಾಯೇಲಿನ ದೇವರಾದ ಸೈನ್ಯಗಳ ಕರ್ತನು ಹೀಗೆ ಹೇಳುತ್ತಾನೆ--ನಿಮ್ಮ ಮಧ್ಯ ದಲ್ಲಿರುವ ನಿಮ್ಮ ಪ್ರವಾದಿಗಳೂ ಶಕುನದ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ಮೋಸಮಾಡದಿರಲಿ; ನಿಮಗಾಗಿ ಕನಸು ಕಂಡು ಹೇಳು ವವರಿಗೆ ಕಿವಿಗೊ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ು ನಿಮಗೆ ನನ್ನ ಹೆಸರಿನಲ್ಲಿ ಸುಳ್ಳಾಗಿ ಪ್ರವಾದಿಸುತ್ತಾರೆ; ನಾನು ಅವರನ್ನು ಕಳುಹಿಸಲಿಲ್ಲವ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ಹೀಗೆ ಹೇಳುತ್ತಾನೆ--ಬಾಬೆಲಿನಲ್ಲಿ ಎಪ್ಪತ್ತು ವರುಷ ತುಂಬಿದ ಮೇಲೆ ನಿಮ್ಮನ್ನು ಪರಾಮರಿ ಸುವೆನು; ನನ್ನ ಶು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ನ್ನು ನಿಮ್ಮ ವಿಷಯದಲ್ಲಿ ಸ್ಥಾಪಿಸಿ ನಿಮ್ಮನ್ನು ತಿರುಗಿ ಈ ಸ್ಥಳಕ್ಕೆ 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ನಿಮ್ಮನ್ನು ಕುರಿತು ಮಾಡುವ ಆಲೋಚನೆ ಗಳನ್ನು ಬಲ್ಲೆನೆಂದು ಕರ್ತನು ಅನ್ನುತ್ತಾನೆ; ಅವು ಕೇಡಿ ಗ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ಾನಕ್ಕಿರುವ ಆಲೋಚನೆಗಳು; ನೀವು ನಿರೀಕ್ಷಿಸಿದ್ದ ಸ್ಥಿತಿಯನ್ನು ಕೊಡುವವು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ನನ್ನನ್ನು ಕರೆಯುವಿರಿ; ಹೋಗಿ ನನಗೆ ಪ್ರಾರ್ಥನೆ ಮಾಡುವಿರಿ; ನಿಮಗೆ ಕಿವಿಗ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ನ್ನು ಹುಡುಕುವಿರಿ; ಪೂರ್ಣ ಹೃದಯದಿಂದ ನನ್ನನ್ನು ಹುಡುಕುವಾಗ ನನ್ನನ್ನು ಕಂಡು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ಮಗೆ ಕಂಡುಕೊಳ್ಳಲ್ಪಡುವೆನೆಂದು ಕರ್ತನು ಅನ್ನುತ್ತಾನೆ; ನಿಮ್ಮ ಸೆರೆಯನ್ನು ತಿರುಗಿಸಿ ನಾನು ನಿಮ್ಮನ್ನು ಓ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 ಎಲ್ಲಾ ಜನಾಂಗಗಳಿಂದಲೂ ಎಲ್ಲಾ ಸ್ಥಳಗಳಿಂದಲೂ ನಿಮ್ಮನ್ನು ಕೂಡಿಸುವೆನೆಂದು ಕರ್ತನು ಅನ್ನುತ್ತಾನೆ; ನಾನು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ದಿಂದ ನಿಮ್ಮನ್ನು ಸೆರೆಯಾಗಿ ಕಳುಹಿಸಿ ದೆನೋ ಆ ಸ್ಥಳಕ್ಕೆ ನಿಮ್ಮನ್ನು ತಿರುಗಿ 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ಕರ್ತನು ನಮಗೆ ಬಾಬೆಲಿನಲ್ಲಿ ಪ್ರವಾದಿ ಗಳನ್ನು ಎಬ್ಬಿಸಿದ್ದಾನೆಂದು ನೀವು ಹೇಳ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ಾವೀದನ ಸಿಂಹಾಸನದಲ್ಲಿ ಕೂತುಕೊಳ್ಳುವ ಅರಸ ನನ್ನು ಕುರಿತು, ನಿಮ್ಮ ಸಂಗಡ ಸೆರೆಗೆ ಹೊರಡದೆ ಈ ಪಟ್ಟಣ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ರುವ ನಿಮ್ಮ ಸಹೋದರರಾದ ಜನರೆಲ್ಲರನ್ನೂ ಕುರಿತು, ಕರ್ತನು ಹೀಗೆ ಹೇಳುತ್ತಾನ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ೈನ್ಯಗಳ ಕರ್ತನು ಹೇಳುವದೇನಂದರೆ-- ಇಗೋ, ನಾನು ಅವರಲ್ಲಿ ಕತ್ತಿಯನ್ನೂ ಕ್ಷಾಮವನ್ನೂ ಜಾಡ್ಯವನ್ನೂ ಕಳುಹ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ಕೆಟ್ಟವರನ್ನಾಗಿ ಮಾಡಿ ರುವದರಿಂದ, ತಿನ್ನಕೂಡದ ಅಸಹ್ಯವಾದ ಅಂಜೂರ ಗಳ ಹಾಗ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ತ್ತಿಯಿಂದಲೂ ಕ್ಷಾಮ ದಿಂದಲೂ ಜಾಡ್ಯದಿಂದಲೂ ಅವರನ್ನು ಹಿಂಸಿಸಿ ನಾನು ಅವರನ್ನು ಓಡಿಸಿಬಿಟ್ಟ ಎಲ್ಲಾ ಜನಾಂಗ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ಪಕ್ಕೂ ವಿಸ್ಮಯಕ್ಕೂ ಸಿಳ್ಳಿಡುವಿಕೆಗೂ ನಿಂದೆಗೂ ಗುರಿಯಾಗುವ ಹಾಗೆ ಒಪ್ಪಿಸಿ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ನನ್ನ ವಾಕ್ಯಗಳನ್ನು ಕೇಳಲಿಲ್ಲ ಎಂದು ಕರ್ತನು ಅನ್ನುತ್ತಾನೆ; ನಾನು ಅವರಿಗೆ ನನ್ನ ಸೇವಕರಾದ ಪ್ರವಾದ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ಗಿನಲ್ಲಿಯೇ ಕಳುಹಿಸಿದೆನು; ಆದರೆ ನೀವು ಕೇಳಲಿಲ್ಲವ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 ರಿಂದ ನಾನು ಯೆರೂಸಲೇಮಿ ನಿಂದ ಬಾಬೆಲಿಗೆ ಕಳುಹಿಸಿದ ಸೆರೆಯವರೆಲ್ಲರ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 ವಾಕ್ಯವನ್ನು ಕೇಳಿರಿ--ನನ್ನ ಹೆಸರಿನಲ್ಲಿ ನಿಮಗೆ ಸುಳ್ಳನ್ನು ಪ್ರವಾದಿಸುವ ಕೊಲಾಯನ ಮಗನಾದ ಅಹಾಬ ಮಾಸೇ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ಚಿದ್ಕೀಯನ ವಿಷಯವೂ ಇಸ್ರಾಯೇಲಿನ ದೇವರಾದ ಸೈನ್ಯಗಳ ಕರ್ತನು ಹೀಗೆ ಹೇಳುತ್ತಾನೆ--ಇಗೋ, ನಾನು ಅವರನ್ನು ಬಾಬೆ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ನೆಬೂಕದ್ನೆಚ್ಚರನ ಕೈಯಲ್ಲಿ ಒಪ್ಪಿಸುತ್ತೇನೆ; ಅವನು ಅವರನ್ನು ನಿಮ್ಮ ಕಣ್ಣುಗಳ ಮುಂದೆ ಕೊಂದು ಹಾ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ಬಾಬೆಲಿನಲ್ಲಿರುವ ಯೆಹೂದದ ಸೆರೆಯವರೆಲ್ಲರೂ ಅವರಿಂದ ಶಾಪವನ್ನು ತಕ್ಕೊಂಡು--ಬಾಬೆಲಿನ ಅರಸನು ಬೆಂಕ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ಟ್ಟುಬಿಟ್ಟ ಚಿದ್ಕೀಯನ ಹಾಗೆಯೂ ಅಹಾಬನ ಹಾಗೆಯೂ ಕರ್ತನು ನಿನಗೆ ಮಾಡಲಿ ಎಂದು ಹೇಳ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ತಮ್ಮ ನೆರೆಯವರ ಹೆಂಡತಿಯರ ಸಂಗಡ ವ್ಯಭಿಚಾರ ಮಾಡಿ ನನ್ನ ಹೆಸರಿನಲ್ಲಿ ಸುಳ್ಳಾಗಿ ನಾನು ಅವರಿಗೆ ಆಜ್ಞಾಪ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 ಮಾತುಗಳನ್ನಾಡಿ ಇಸ್ರಾಯೇಲಿನಲ್ಲಿ ನೀಚತನವನ್ನು ನಡಿಸಿದರು; ನಾನೇ ಅದನ್ನು ತಿಳಿದು ಸಾಕ್ಷಿಯಾಗಿದ್ದೇ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ೆಹೆಲಾಮ್ಯನಾದ ಶೆಮಾಯನಿಗೆ ನೀನು ಹೀಗೆ ಹೇಳ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ಸ್ರಾಯೇಲಿನ ದೇವರಾದ ಸೈನ್ಯಗಳ ಕರ್ತನು ಹೀಗೆ ಹೇಳುತ್ತಾನೆ--ನೀನು ನಿನ್ನ ಹೆಸರಿನಲ್ಲಿ ಯೆರೂಸಲೇಮಿನವರೆಲ್ಲ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ನಾದ ಮಾಸೇ ಯನ ಮಗನಾಗಿರುವ ಚೆಫನ್ಯನಿಗೂ ಯಾಜಕರೆಲ್ಲರಿಗೂ ಪತ್ರಗಳನ್ನು ಕಳುಹಿಸಿದಿಯ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ುಚ್ಚನಾದ ತನ್ನನ್ನು ಪ್ರವಾದಿಯಾಗಿ ಮಾಡಿಕೊಳ್ಳುವಂಥ ಪ್ರತಿ ಮನುಷ್ಯ ನಿಗೆ ಕರ್ತನ ಆಲಯದಲ್ಲಿ ಅಧಿಕಾರಿಗಳು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ೂ ನೀನು ಅಂಥವರನ್ನು ಕೊಳದಲ್ಲಿಯೂ ಸೆರೆಯಲ್ಲಿಯೂ ಇಡುವ ಹಾಗೆಯೂ ಕರ್ತನು ಯಾಜಕ ನಾದ ಯೆಹೋಯಾದನಿಗೆ ಬದ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ಯಾಜಕ ನನ್ನಾಗಿ ಇ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ೀಗಿರಲಾಗಿ ನಿಮಗೆ ತನ್ನನ್ನು ಪ್ರವಾದಿಯಾಗಿ ಮಾಡಿಕೊಳ್ಳುವ ಅನಾತೋತಿನ ವನಾದ ಯೆರೆವಿಾಯನನ್ನು ನೀನು ಯಾಕೆ ಗದರಿ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ಿಲ್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ನು--ಸೆರೆಯು ಬಹಳ ದೀರ್ಘವಾಗು ವದು; ಮನೆಗಳನ್ನು ಕಟ್ಟಿವಾಸಮಾಡಿರಿ; ತೋಟಗಳನ್ನು ನೆಟ್ಟು, ಅವುಗಳ ಫ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ಿರಿ, ಎಂದು ನಮಗೆ ಬಾಬೆಲಿಗೆ ಹೇಳಿ ಕಳುಹ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ಯಾಜಕ ನಾದ ಚೆಫನ್ಯನು ಈ ಪತ್ರವನ್ನು ಪ್ರವಾದಿಯಾದ ಯೆರೆವಿಾಯನ ಮುಂದೆ ಓದ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ಕರ್ತನ ವಾಕ್ಯವು ಯೆರೆವಿಾಯನಿಗೆ ಉಂಟಾಗಿ ಹೇಳಿದ್ದೇ 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ೀನು ಸೆರೆಯವರೆಲ್ಲರಿಗೆ ಹೇಳಿ ಕಳುಹಿಸ ಬೇಕಾದದ್ದೇನಂದರೆ--ಕರ್ತನು ನೆಹೆಲಾಮ್ಯನಾದ ಶೆಮಾಯನ ವಿಷಯ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--ನಾನು ಅವನನ್ನು ಕಳುಹಿಸದೆ ಇರುವಾಗ ನಿಮಗೆ ಪ್ರವಾದಿಸಿ ನಿಮ್ಮನ್ನು ಸುಳ್ಳಿನಲ್ಲಿ ನಂಬಿಕೆ ಹುಟ್ಟಿಸಿದ ಕಾರ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ಕರ್ತನು ಹೀಗೆ ಹೇಳುತ್ತಾನೆ--ಇಗೋ, ನಾನು ನೆಹೆಲಾಮ್ಯನಾದ ಶೆಮಾಯನನ್ನೂ ಅವನ ಸಂತಾನ ವನ್ನೂ ದಂಡಿಸುತ್ತೇನೆ;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ೊಳಗೆ ವಾಸಿಸುವದಕ್ಕೆ ಅವನಿಗೆ ಒಬ್ಬನೂ ಇರುವದಿಲ್ಲ; ನಾನು ನನ್ನ ಜನರಿಗೆ ಮಾಡುವ ಒಳ್ಳೇದನ್ನು ಅವನು ನೋಡುವದಿಲ್ಲ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; ಅವನು ಕರ್ತನಿಗೆ ವಿರೋಧವಾಗಿ ತಿರುಗಿಬಿದ್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2026-10-21T05:48:11Z</dcterms:created>
  <dcterms:modified xsi:type="dcterms:W3CDTF">2026-10-21T05:48:11Z</dcterms:modified>
  <dc:title>ಯೆರೆಮೀಯನು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