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ும்படி அழைக்கப்பட்டவனாகிய பவுலும், சகோதரனாகிய சொஸ்தெனே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வைப்பற்றிய சாட்சி உங்களுக்குள்ளே ஸ்திரப்படுத்தப்பட்டபடிய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யேசுகிறிஸ்துவுக்குள்ளாய் எல்லா உபதேசத்திலும் எல்லா அறிவிலும், மற்றெல்லாவற்றிலும், சம்பூரணமுள்ளவர்களாக்கப்பட்டிருக்கிறபடிய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மூலமாய் உங்களுக்கு அளிக்கப்பட்ட தேவகிருபைக்காக, நான் உங்களைக்குறித்து எப்பொழுதும் என் தேவனை ஸ்தோத்திர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நீங்கள் யாதொரு வரத்திலும் குறைவில்லாதவர்களாய், நம்முடைய கர்த்தராகிய இயேசுகிறிஸ்து வெளிப்படுவதற்குக் காத்திருக்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கர்த்தராகிய இயேசு கிறிஸ்துவின் நாளிலே நீங்கள் குற்றஞ்சாட்டப்படாதவர்களாயிருக்கும்படி முடிவுபரியந்தம் அவர் உங்களை ஸ்திரப்படுத்த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கர்த்தராகிய இயேசு கிறிஸ்துவின் நாளிலே நீங்கள் குற்றஞ்சாட்டப்படாதவர்களாயிருக்கும்படி முடிவுபரியந்தம் அவர் உங்களை ஸ்திரப்படுத்த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குமாரனும் நம்முடைய கர்த்தருமாயிருக்கிற இயேசுகிறிஸ்துவுடனே ஐக்கியமாயிருப்பதற்கு உங்களை அழைத்த தேவன் உண்மையுள்ள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குமாரனும் நம்முடைய கர்த்தருமாயிருக்கிற இயேசுகிறிஸ்துவுடனே ஐக்கியமாயிருப்பதற்கு உங்களை அழைத்த தேவன் உண்மையுள்ள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, என் சகோதரரே, உங்களுக்குள்ளே வாக்குவாதங்கள் உண்டென்று குலோவேயாளின் வீட்டாரால் உங்களைக்குறித்து எனக்கு அறிவிக்க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, என் சகோதரரே, உங்களுக்குள்ளே வாக்குவாதங்கள் உண்டென்று குலோவேயாளின் வீட்டாரால் உங்களைக்குறித்து எனக்கு அறிவிக்க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 பிரிந்திருக்கிறாரா ? பவுலா உங்களுக்காகச் சிலுவையிலறையப்பட்டான்? பவுலின் நாமத்தினாலேயா ஞானஸ்நானம் பெற்றீர்கள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ஞானஸ்நானங் கொடுத்தேனென்று ஒருவனும் சொல்லாதபடிக்க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ிறிஸ்புவுக்கும் காயுவுக்குமேயன்றி, உங்களில் வேறொருவனுக்கும் ஞானஸ்நானங் கொடுக்கவில்லை; இதற்காக தேவனை ஸ்தோத்திரி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ஸ்தேவானுடைய வீட்டாருக்கும் நான் ஞானஸ்நானங் கொடுத்ததுண்டு. இதுவுமல்லாமல் இன்னும் யாருக்காவது நான் ஞானஸ்நானங் கொடுத்தேனோ இல்லையோ அறிய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ஸ்தேவானுடைய வீட்டாருக்கும் நான் ஞானஸ்நானங் கொடுத்ததுண்டு. இதுவுமல்லாமல் இன்னும் யாருக்காவது நான் ஞானஸ்நானங் கொடுத்தேனோ இல்லையோ அறிய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லுவையைப்பற்றிய உபதேசம் கெட்டுப்போகிறவர்களுக்குப் பைத்தியமாயிருக்கிறது, இரட்சிக்கப்படுகிற நமக்கோ அது தேவபெலன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லுவையைப்பற்றிய உபதேசம் கெட்டுப்போகிறவர்களுக்குப் பைத்தியமாயிருக்கிறது, இரட்சிக்கப்படுகிற நமக்கோ அது தேவபெலன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படி: ஞானிகளுடைய ஞானத்தை நான் அழித்து, புத்திசாலிகளுடைய புத்தியை அவமாக்குவேனென்று எழுதி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படி: ஞானிகளுடைய ஞானத்தை நான் அழித்து, புத்திசாலிகளுடைய புத்தியை அவமாக்குவேனென்று எழுத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 எங்கே? வேதபாரகன் எங்கே? இப்பிரபஞ்சத் தர்க்கசாஸ்திரி எங்கே? இவ்வுலகத்தின் ஞானத்தை தேவன் பைத்தியமாக்கவில்லையா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 எங்கே? வேதபாரகன் எங்கே? இப்பிரபஞ்சத் தர்க்கசாஸ்திரி எங்கே? இவ்வுலகத்தின் ஞானத்தை தேவன் பைத்தியமாக்கவில்லைய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தேவஞானத்துக்கேற்றபடி உலகமானது சுயஞானத்தினாலே தேவனை அறியாதிருக்கையில், பைத்தியமாகத் தோன்றுகிற பிரசங்கத்தினாலே விசுவாசிகளை இரட்சிக்க தேவனுக்குப் பிரியம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தேவஞானத்துக்கேற்றபடி உலகமானது சுயஞானத்தினாலே தேவனை அறியாதிருக்கையில், பைத்தியமாகத் தோன்றுகிற பிரசங்கத்தினாலே விசுவாசிகளை இரட்சிக்க தேவனுக்குப் பிரியம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ர்கள் அடையாளத்தைக் கேட்கிறார்கள், கிரேக்கர் ஞானத்தைத் தேடுகிறார்கள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ங்களோ சிலுவையில் அறையப்பட்ட கிறிஸ்துவைப் பிரசங்கிக்கிறோம்; அவர் யூதருக்கு இடறலாயும் கிரேக்கருக்குப் பைத்தியமாயும் இ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ங்களோ சிலுவையில் அறையப்பட்ட கிறிஸ்துவைப் பிரசங்கிக்கிறோம்; அவர் யூதருக்கு இடறலாயும் கிரேக்கருக்குப் பைத்தியமாயும் இரு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யூதரானாலும் கிரேக்கரானாலும் எவர்கள் அழைக்கப்பட்டிருக்கிறார்களோ அவர்களுக்குக் கிறிஸ்து தேவபெலனும் தேவஞானமுமாயி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யூதரானாலும் கிரேக்கரானாலும் எவர்கள் அழைக்கப்பட்டிருக்கிறார்களோ அவர்களுக்குக் கிறிஸ்து தேவபெலனும் தேவஞானமுமாயி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ப்படி, தேவனுடைய பைத்தியம் என்னப்படுவது மனுஷருடைய ஞானத்திலும் அதிக ஞானமாயிருக்கிறது; தேவனுடைய பலவீனம் என்னப்படுவது மனுஷருடைய பலத்திலும் அதிக பலமா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ஞானிகளை வெட்கப்படுத்தும்படி தேவன் உலகத்தில் பைத்தியமானவைகளைத் தெரிந்துகொண்டார்; பலமுள்ளவைகளை வெட்கப்படுத்தும்படி தேவன் உலகத்தில் பலவீனமானவைகளைத் தெரிந்துகொண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ஞானிகளை வெட்கப்படுத்தும்படி தேவன் உலகத்தில் பைத்தியமானவைகளைத் தெரிந்துகொண்டார்; பலமுள்ளவைகளை வெட்கப்படுத்தும்படி தேவன் உலகத்தில் பலவீனமானவைகளைத் தெரிந்துகொண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ள்ளவைகளை அவமாக்கும்படி, உலகத்தின் இழிவானவைகளையும், அற்பமாயெண்ணப்பட்டவைகளையும், இல்லாதவைகளையும், தேவன் தெரிந்துகொண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ள்ளவைகளை அவமாக்கும்படி, உலகத்தின் இழிவானவைகளையும், அற்பமாயெண்ணப்பட்டவைகளையும், இல்லாதவைகளையும், தேவன் தெரிந்துகொண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ம்சமான எவனும் தேவனுக்குமுன்பாகப் பெருமைபாராட்டாதபடிக்கு அப்படிச் செய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ே தேவனால் நமக்கு ஞானமும் நீதியும் பரிசுத்தமும் மீட்புமா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 called to be an apostle of Jesus Christ through the will of God, and Sosthenes our broth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Unto the church of God which is at Corinth, to them that are sanctified in Christ Jesus, call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be saints, with all that in every place call upon the name of Jesus Christ our Lord, both their'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ur'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race be unto you, and peace, from God our Father, and from the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thank my God always on your behalf, for the grace of God which is given you by Jesus 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at in every thing all of you are enriched by him, in all utterance, and in all knowledg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Even as the testimony of Christ was confirmed in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at all of you come behind in no gift; waiting for the coming of our Lord Jesus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 shall also confirm you unto the end, that all of you may be blameless in the day of our L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God is faithful, by whom all of you were called unto the fellowship of his Son Jesus Christ 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w I plead to you, brethren, by the name of our Lord Jesus Christ, that all of you all spea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ame thing, and that there be no divisions among you; but that all of you be perfectly join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gether in the same mind and in the same judg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t has been declared unto me of you, my brethren, by them which are of the house of Chlo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re are contentions among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this I say, that every one of you says, I am of Paul; and I of Apollos; and I of Cephas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s Christ divided? was Paul crucified for you? or were all of you baptized in the name of Pau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thank God that I baptized none of you, but Crispus and Gaiu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st any should say that I had baptized in mine own n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 baptized also the household of Stephanas: besides, I know not whether I baptized 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Christ sent me not to baptize, but to preach the gospel: not with wisdom of words, les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oss of Christ should be made of no effec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preaching of the cross is to them that perish foolishness; but unto us which are sav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is the power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t is written, I will destroy the wisdom of the wise, and will bring to nothing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derstanding of the prud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re is the wise? where is the scribe? where is the disputer of this world? has not God ma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olish the wisdom of this worl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after that in the wisdom of God the world by wisdom knew not God, it pleased God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olishness of preaching to save them that belie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the Jews require a sign, and the Greeks seek after wisdo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we preach Christ crucified, unto the Jews a stumbling block, and unto the Greek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olishnes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unto them which are called, both Jews and Greeks, Christ the power of God, and the wisdom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ecause the foolishness of God is wiser than men; and the weakness of God is stronger than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ll of you see your calling, brethren, how that not many wise men after the flesh, not m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y, not many noble, are call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God has chosen the foolish things of the world to confound the wise; and God has chose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ak things of the world to confound the things which are might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base things of the world, and things which are despised, has God chosen, yea, and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are not, to bring to nothing things that ar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at no flesh should glory in his prese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ut of him are all of you in Christ Jesus, who of God is made unto us wisdom, and righteousne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anctification, and redempti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at, according as it is written, He that glories, let him glory in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2026-10-19T23:09:56Z</dcterms:created>
  <dcterms:modified xsi:type="dcterms:W3CDTF">2026-10-19T23:09:56Z</dcterms:modified>
  <dc:title>1 Corinthians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