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I determined this with myself, that I would not come again to you in heavines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I make you sorry, who is he then that makes me glad, but the same which is made sorry by me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I make you sorry, who is he then that makes me glad, but the same which is made sorry by me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rote this same unto you, lest, when I came, I should have sorrow from them of whom I ought to rejoice; having confidence in you all, that my joy is the joy of you all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rote this same unto you, lest, when I came, I should have sorrow from them of whom I ought to rejoice; having confidence in you all, that my joy is the joy of you all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 wrote this same unto you, lest, when I came, I should have sorrow from them of whom I ought to rejoice; having confidence in you all, that my joy is the joy of you all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out of much affliction and anguish of heart I wrote unto you with many tears; not that all of you should be grieved, but that all of you might know the love which I have more abundantly unto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out of much affliction and anguish of heart I wrote unto you with many tears; not that all of you should be grieved, but that all of you might know the love which I have more abundantly unto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any have caused grief, he has not grieved me, but in part: that I may not burden you all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if any have caused grief, he has not grieved me, but in part: that I may not burden you al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fficient to such a man is this punishment, which was inflicted of man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at contrariwise all of you ought rather to forgive him, and comfort him, lest perhaps such a one should be swallowed up with overmuch sorrow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at contrariwise all of you ought rather to forgive him, and comfort him, lest perhaps such a one should be swallowed up with overmuch sorrow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Wherefore I plead to you that all of you would confirm your love toward him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order to this end also did I write, that I might know the proof of you, whether all of you be obedient in all thing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order to this end also did I write, that I might know the proof of you, whether all of you be obedient in all things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whom all of you forgive any thing, I forgive also: for if I forgave any thing, to whom I forgave it, for your sakes forgave I it in the person of Christ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whom all of you forgive any thing, I forgive also: for if I forgave any thing, to whom I forgave it, for your sakes forgave I it in the person of Christ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st Satan should get an advantage of us: for we are not ignorant of his devices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st Satan should get an advantage of us: for we are not ignorant of his devices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urthermore, when I came to Troas to preach Christ's gospel, and a door was opened unto me of the Lord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urthermore, when I came to Troas to preach Christ's gospel, and a door was opened unto me of the Lord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no rest in my spirit, because I found not Titus my brother: but taking my leave of them, I went from thence into Macedonia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had no rest in my spirit, because I found not Titus my brother: but taking my leave of them, I went from thence into Macedonia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thanks be unto God, which always causes us to triumph in Christ, and makes manifest the savour of his knowledge by us in every plac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thanks be unto God, which always causes us to triumph in Christ, and makes manifest the savour of his knowledge by us in every pl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are unto God a sweet savour of Christ, in them that are saved, and in them that perish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we are unto God a sweet savour of Christ, in them that are saved, and in them that perish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the one we are the savour of death unto death; and to the other the savour of life unto life. And who is sufficient for these things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the one we are the savour of death unto death; and to the other the savour of life unto life. And who is sufficient for these things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e are not as many, which corrupt the word of God: but as of sincerity, but as of God, in the sight of God speak we in Christ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we are not as many, which corrupt the word of God: but as of sincerity, but as of God, in the sight of God speak we in Christ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79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க்கத்துடனே உங்களிடத்தில் மறுபடியும் வராதபடிக்கு எனக்குள்ளே தீர்மானித்து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த் துக்கப்படுத்தினால், என்னாலே துக்கமடைந்தவனேயல்லாமல், எவன் என்ன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ப்படுத்துவ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னுடைய சந்தோஷம் உங்களெல்லாருக்கும் சந்தோஷமாயிருக்குமென்று, நான் உங்களெல்லாரையும்ப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ம்பிக்கையுள்ளவனாயிருந்து, நான் வரும்போது, என்னைச் சந்தோஷப்படுத்தவேண்டியவர்களா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க்கமடையாதபடிக்கு, அதை உங்களுக்கு எழு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றியும் நீங்கள் துக்கப்படும்படிக்கு எழுதாமல், உங்கள்மேல் நான் வைத்த அன்பின் மிகுதியை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ும்படிக்கே, மிகுந்த வியாகுலமும் மன இடுக்கமும் அடைந்தவனாய் அதிகக் கண்ணீரோடே உங்களுக்கு எழு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ுக்கமுண்டாக்கினவன் எனக்குமாத்திரமல்ல, ஒருவாறு உங்களெல்லாருக்கும் துக்கமுண்டாக்கினான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ங்கள் எல்லார்மேலும் அதிக பாரஞ்சுமத்தாதபடிக்கு இதை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ப்பட்டவனுக்கு அநேகராலுண்டான இந்த தண்டனையே போ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 அவன் அதிக துக்கத்தில் அமிழ்ந்துபோகாதபடிக்கு, நீங்கள் அவனுக்கு மன்னி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றுதல்செய்ய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படி, உங்கள் அன்பை அவனுக்குக் காண்பிக்கும்படி உங்களை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ல்லாவற்றிலேயும் கீழ்ப்படிந்திருக்கிறீர்களோ என்று உங்களைச் சோதித்தறியும்படி இப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ழுதின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வனுக்கு நீங்கள் மன்னிக்கிறீர்களோ, அவனுக்கு நானும் மன்னிக்கிறேன்; மேலும் எத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்னித்திருக்கிறேனோ, அதை உங்கள்நிமித்தம் கிறிஸ்துவினுடைய சந்நிதானத்திலே மன்னித்த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த்தானாலே நாம் மோசம்போகாதபடிக்கு அப்படிச் செய்தேன்; அவனுடைய தந்திரங்கள் நமக்குத் தெரியாத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்லவ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 நான் கிறிஸ்துவின் சுவிசேஷத்தைப் பிரசங்கிக்கும்படி துரோவாபட்டணத்தில் வந்தபோது, கர்த்தர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க் கதவு திறக்கப்பட்டிருக்கையி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சகோதரனாகிய தீத்துவைக் காணாததினாலே, என் ஆவிக்கு அமைதலில்லாதிருந்தது. ஆதலா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ிடத்தில் அனுப்புவித்துக்கொண்டு, மக்கெதோனியா நாட்டுக்குப் புறப்பட்டுப்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றிஸ்துவுக்குள் எப்பொழுதும் எங்களை வெற்றிசிறக்கப்பண்ணி, எல்லா இடங்களிலேயும் எங்களைக்கொண்டு அவ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கிற அறிவின் வாசனையை வெளிப்படுத்துகிற தேவனுக்கு ஸ்தோத்திர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ரட்சிக்கப்படுகிறவர்களுக்குள்ளேயும், கெட்டுப்போகிறவர்களுக்குள்ளேயும், நாங்கள் தேவன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றிஸ்துவின் நற்கந்தம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ெட்டுப்போகிறவர்களுக்குள்ளே மரணத்திற்கேதுவான மரணவாசனையாகவும், இரட்சிக்கப்படுகிறவர்களுக்குள்ள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ுக்கேதுவான ஜீவவாசனையாகவும் இருக்கிறோம். இவைகளை நடப்பிக்கிறதற்கு எவன் தகுதியானவ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ேகரைப்போல, நாங்கள் தேவவசனத்தைக் கலப்பாய்ப் பேசாமல், துப்புரவாகவும், தேவ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ுளப்பட்டபிரகாரமாகவும், கிறிஸ்துவுக்குள் தேவசந்நிதியில் பேசு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கொரிந்தியர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2026-11-02T06:41:42Z</dcterms:created>
  <dcterms:modified xsi:type="dcterms:W3CDTF">2026-11-02T06:41:42Z</dcterms:modified>
  <dc:title>2 கொரிந்தியர்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