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குமாரனும் எருசலேமின் ராஜாவுமாகிய பிரசங்கியின் வாக்கிய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யை, மாயை, எல்லாம் மாயை என்று பிரசங்கி சொல்ல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ுக்குக் கீழே மனுஷன் படுகிற எல்லாப் பிரயாசத்தினாலும் அவனுக்குப் பலன்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சந்ததி போகிறது, மறு சந்ததி வருகிறது; பூமியோ என்றைக்கும் நிலைத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் உதிக்கிறது, சூரியன் அஸ்தமிக்கிறது; தான் உதித்த இடத்திற்கு அது திரும்பவும் தீவிரி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ற்று தெற்கே போய், வடக்கேயுஞ்சுற்றி சுழன்று சுழன்று அடித்து, தான் சுற்றின இடத்துக்கே திரும்பவும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ற்று தெற்கே போய், வடக்கேயுஞ்சுற்றி சுழன்று சுழன்று அடித்து, தான் சுற்றின இடத்துக்கே திரும்பவும்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நதிகளும் சமுத்திரத்திலே ஓடி விழுந்தும் சமுத்திரம் நிரம்பாது; தாங்கள் உற்பத்தியான இடத்திற்கே நதிகள் மறுபடியும் திரும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நதிகளும் சமுத்திரத்திலே ஓடி விழுந்தும் சமுத்திரம் நிரம்பாது; தாங்கள் உற்பத்தியான இடத்திற்கே நதிகள் மறுபடியும் திரும்ப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ம் வருத்தத்தினால் நிறைந்திருக்கிறது; அது மனுஷரால் சொல்லிமுடியாது; காண்கிறதினால் கண் திருப்தியாகிறதில்லை, கேட்கிறதினால் செவி நிரப்பப்படுகிற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ம் வருத்தத்தினால் நிறைந்திருக்கிறது; அது மனுஷரால் சொல்லிமுடியாது; காண்கிறதினால் கண் திருப்தியாகிறதில்லை, கேட்கிறதினால் செவி நிரப்பப்படுகிற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இருந்ததே இனிமேலும் இருக்கும்; முன் செய்யப்பட்டதே பின்னும் செய்யப்படும்; சூரியனுக்குக் கீழே நூதனமானது ஒன்ற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இருந்ததே இனிமேலும் இருக்கும்; முன் செய்யப்பட்டதே பின்னும் செய்யப்படும்; சூரியனுக்குக் கீழே நூதனமானது ஒன்ற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ப் பார், இது நூதனம் என்று சொல்லப்படத்தக்க காரியம் ஒன்றுண்டோ? அது நமக்கு முன்னுள்ள பூர்வகாலங்களிலும் இருந்த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ப் பார், இது நூதனம் என்று சொல்லப்படத்தக்க காரியம் ஒன்றுண்டோ? அது நமக்கு முன்னுள்ள பூர்வகாலங்களிலும் இருந்த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 இருந்தவைகளைப்பற்றி ஞாபகம் இல்லை; அப்படியே பின்வரும் காரியங்களைப்பற்றியும் இனிமேலிருப்பவர்களுக்கு ஞாபகம் இர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 இருந்தவைகளைப்பற்றி ஞாபகம் இல்லை; அப்படியே பின்வரும் காரியங்களைப்பற்றியும் இனிமேலிருப்பவர்களுக்கு ஞாபகம் இர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சங்கியாகிய நான் எருசலேமில் இஸ்ரவேலருக்கு ராஜாவாயி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த்தின்கீழ் நடப்பதையெல்லாம் ஞானமாய் விசாரித்து ஆராய்ச்சி செய்கிறதற்கு என் மனதைப் பிரயோகம்பண்ணினேன், மனுபுத்திரர் இந்தக் கடுந்தொல்லையில் அடிபடும்படிக்கு தேவன் அதை அவர்களுக்கு நியமித்த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த்தின்கீழ் நடப்பதையெல்லாம் ஞானமாய் விசாரித்து ஆராய்ச்சி செய்கிறதற்கு என் மனதைப் பிரயோகம்பண்ணினேன், மனுபுத்திரர் இந்தக் கடுந்தொல்லையில் அடிபடும்படிக்கு தேவன் அதை அவர்களுக்கு நியமித்த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ுக்குக் கீழே செய்யப்படுகிற காரியங்களையெல்லாம் கவனித்துப் பார்த்தேன்; இதோ, எல்லா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ுக்குக் கீழே செய்யப்படுகிற காரியங்களையெல்லாம் கவனித்துப் பார்த்தேன்; இதோ, எல்லா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ானதை நேராக்கக் கூடாது, குறைவானதை எண்ணிமுடிய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ரியவனாயிருந்து, எனக்குமுன் எருசலேமிலிருந்த எல்லாரைப்பார்க்கிலும் ஞானமடைந்து தேறினேன்; என் மனம் மிகுந்த ஞானத்தையும் அறிவையும் கண்டறிந்தது என்று நான் என் உள்ளத்திலே சொல்லிக்கொ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ரியவனாயிருந்து, எனக்குமுன் எருசலேமிலிருந்த எல்லாரைப்பார்க்கிலும் ஞானமடைந்து தேறினேன்; என் மனம் மிகுந்த ஞானத்தையும் அறிவையும் கண்டறிந்தது என்று நான் என் உள்ளத்திலே சொல்லிக்கொ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த்தை அறிகிறதற்கும், பைத்தியத்தையும் மதியீனத்தையும் அறிகிறதற்கும், நான் என் மனதைப் பிரயோகம்பண்ணினேன்; இதுவும் மனதுக்குச் சஞ்சலமாயிருக்கிறதென்று 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த்தை அறிகிறதற்கும், பைத்தியத்தையும் மதியீனத்தையும் அறிகிறதற்கும், நான் என் மனதைப் பிரயோகம்பண்ணினேன்; இதுவும் மனதுக்குச் சஞ்சலமாயிருக்கிறதென்று 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 ஞானத்திலே அதிக சலிப்புணடு; அறிவுபெருத்தவன் நோவுபெருத்த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 ஞானத்திலே அதிக சலிப்புணடு; அறிவுபெருத்தவன் நோவுபெருத்த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રૂશાલેમના રાજા દાઉદના પુત્ર સભાશિક્ષકનાં વચ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બધું અસ્તિત્વ ધરાવે છે તે બધુંજ નકામું છે સભા શિક્ષક કહે છે કે. સઘળું નિરર્થ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નુષ્ય કોઇ પણ શ્રમ દુનિયા પર કરે, પણ તે પછી અંતે તેને શું મળવાન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ક પેઢી જાય છે, અને બીજી આવે છે પરંતુ દુનિયા સદા ટકી રહે છે. એનાથી કોઇ ફેર પડ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ૂર્યોદય થાય છે, અને સૂર્યાસ્ત પણ થાય છે અને ફરી તે ઊગવા માટે સત્વરે ઊગવાની જગાએ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વન દક્ષિણ તરફ વાય છે અને ઉત્તર તરફ વળે છે આમ તે મૂળ માર્ગ ઉપર પાછો ફરે છે અને પોતાની ગતિમાં આમ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ફર્ય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ર્વ નદીઓ વહેતી જઇને સમુદ્રમાં મળે છે તો પણ સમુદ્ર ભરાઇ જતો નથી; જે જગાએ નદીઓ જાય છે ત્યાંથી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ધી જ વસ્તુઓ કંટાળાજનક છે; તેનું પૂરું વર્ણન મનુષ્ય કરી શકે તેમ નથી. ગમે તેટલું જોવાથી આંખો થાક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અને કાન પૂરેપૂરું સાંભળ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ઇતિહાસનું કેવળ પુનરાવર્તન થાય છે, જે થઇ ગયું છે તે જ થવાનું છે; અને જે કરવામાં આવ્યું છે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શે; ખરેખર દુનિયા પર કશું જ નવ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વી કોઇ બાબત છે કે જેના વિષે લોકો કહી શકે કે તે નવું છે? ઘણા સમય અગાઉ તે પહેલેથી જ બન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આપણી સામે આ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ભૂતકાળની પેઢીઓનું સ્મરણ નથી; અને ભવિષ્યમાં આવનારી પેઢીઓ વિષે તેના પછી આવનારી પેઢીને પણ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મરણ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સભાશિક્ષક, યરૂશાલેમમાં રહેનાર ઇસ્રાએલનો રાજ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િશ્વમાં જે કાંઇ બને છે તેની શોધ કરવા અને સમજવા મે મારા ડહાપણને રોકી રાખ્યું. દેવે મનુષ્યને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એ કષ્ટમય શ્રમ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દુનિયા પર લોકો જે કરે છે તે સર્વ બાબતો મેં જોઇ છે. એ સર્વ નિરર્થક તથા હવામાં બાચકાં ભ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શિષ કરવા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વાકું છે તેને સીધું કરી શકાતું નથી; અને જે કાંઇ અનુપસ્થિત છે તે લક્ષમાં લઇ શકા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ેં મારી જાતને કહ્યું કે, “જુઓ, યરૂશાલેમમાં મારી અગાઉ થઇ ગયેલા અન્ય રાજાઓ કરતાં વધારે જ્ઞ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મારા મનને જ્ઞાન અને વિદ્યાનો ખૂબ અનુભવ મળ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ં મેં જ્ઞાન તથા ગાંડપણ અને મૂર્ખતા સમજવા માટે સંપૂર્ણ રીતે પ્રયત્નો કર્યાં પણ ત્યાર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ાયું કે આ પણ પવનને પકડવા જેવ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ારણ કે અધિક જ્ઞાનથી આપત્તિમાં અધિક વૃદ્ધિ થાય છે. અને વિદ્યા-ડહાપણ વધે તેમ શોક વધે છે, દુ:ખ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2026-10-21T04:46:31Z</dcterms:created>
  <dcterms:modified xsi:type="dcterms:W3CDTF">2026-10-21T04:46:31Z</dcterms:modified>
  <dc:title>સભાસિહક્ષક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