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கட்டில் எனக்கு ஆறுதல் கொடுக்கும் என்றும், என் படுக்கை என் தவிப்பை ஆற்றும் என்றும் நான் சொல்வேனாகி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ர் சொப்பனங்களால் என்னைக் கலங்கப்பண்ணி, தரிசனங்களால் எனக்குத் திகிலுண்டாக்கு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ில் என் ஆத்துமா, நெருக்குண்டு சாகிறதையும், என் எலும்புகளோடே உயிரோடிருக்கிறதைப்பார்க்கிலும் மரணத்தையும் விரும்ப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யிருக்கிறதை அரோசிக்கிறேன், எந்நாளும் உயிரோடிருக்க விரும்பேன், என்னை விட்டுவிடும்; என் நாட்கள் மாயைதான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னை நீர் ஒரு பொருட்டாக எண்ணுகிறதற்கும் அவன்மேல் சிந்தை வைக்கிறதற்க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னை நீர் ஒரு பொருட்டாக எண்ணுகிறதற்கும் அவன்மேல் சிந்தை வைக்கிறதற்க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ாலைதோறும் அவனை விசாரிக்கிறதற்கு நிமிஷந்தோறும் அவனைச் சோதிக்கிறதற்கும், அவன் எம்மாத்திரம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என் உமிழ்நீரை விழுங்காதபடி எத்தனைகாலம் என்னை நெகிழாமலும், என்னை விடாமலும் இருப்ப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்னுயிரைக் காப்பவரே, பாவஞ்செய்தேனானால் உமக்கு நான் செய்யவேண்டியது என்ன? நான் எனக்குத்தானே பாரமாயிருக்கும்படிக்கு, நீர் என்னை உமக்கு இலக்காக வைத்தது என்ன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்னுயிரைக் காப்பவரே, பாவஞ்செய்தேனானால் உமக்கு நான் செய்யவேண்டியது என்ன? நான் எனக்குத்தானே பாரமாயிருக்கும்படிக்கு, நீர் என்னை உமக்கு இலக்காக வைத்தது என்ன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மீறுதலை நீர் மன்னியாமலும், என் அக்கிரமத்தை நீக்காமலும் இருக்கிறது என்ன? இப்பொழுதே மண்ணில் படுத்துக்கொள்வேன்; விடிற்காலத்திலே என்னைத் தேடுவீரானால் நான் இரே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மீறுதலை நீர் மன்னியாமலும், என் அக்கிரமத்தை நீக்காமலும் இருக்கிறது என்ன? இப்பொழுதே மண்ணில் படுத்துக்கொள்வேன்; விடிற்காலத்திலே என்னைத் தேடுவீரானால் நான் இர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ிலே போராட மனுஷனுக்குக் குறிக்கப்பட்ட காலம் உண்டல்லவோ? அவன் நாட்கள் ஒரு கூலிக்காரன் நாட்களைப்போல் இருக்கிறதல்லவ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ிலே போராட மனுஷனுக்குக் குறிக்கப்பட்ட காலம் உண்டல்லவோ? அவன் நாட்கள் ஒரு கூலிக்காரன் நாட்களைப்போல் இருக்கிறதல்லவ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வேலையாள் நிழலை வாஞ்சித்து, ஒரு கூலிக்காரன் தன் கூலியை வரப்பார்த்திருக்கிறதுபோல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வேலையாள் நிழலை வாஞ்சித்து, ஒரு கூலிக்காரன் தன் கூலியை வரப்பார்த்திருக்கிறதுபோல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யையான மாதங்கள் என்னுடைய சுதந்தரமாகி, சஞ்சலமான ராத்திரிகள் எனக்குக் குறிக்கப்ப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டுத்துக் கொள்கிறபோது, எப்பொழுது எழுந்திருப்பேன்? இராக்காலம் எப்பொழுது முடியும் என்று சொல்லி, கிழக்குவெளுக்குமட்டும் அரண்டு புரளுகிறதினால் எனக்குப் போதுமென்று போ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டுத்துக் கொள்கிறபோது, எப்பொழுது எழுந்திருப்பேன்? இராக்காலம் எப்பொழுது முடியும் என்று சொல்லி, கிழக்குவெளுக்குமட்டும் அரண்டு புரளுகிறதினால் எனக்குப் போதுமென்று போ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மாம்சம் பூச்சிகளினாலும், அடைபற்றின புழுதியினாலும் மூடப்பட்டிருக்கிறது; என் தோல் வெடித்து அருவருப்ப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நாட்கள் நெய்கிறவன் எறிகிற நாடாவிலும் தீவிரமாய் ஓடுகிறது; அவைகள் நம்பிக்கையில்லாமல் முடிந்துபோ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ிராணன் காற்றைப்போலிருக்கிறதென்றும், என் கண்கள் நன்மையைக் காணப்போகிறதில்லையென்றும் நினைத்தருள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ோது என்னைக் காண்கிறவர்களின் கண்கள் இனி என்னைக் காண்பதில்லை; உம்முடைய கண்கள் என்மேல் நோக்கமாயிருக்கிறது; நானோ இல்லாமற்போ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கம் பறந்துபோகிறதுபோல பாதாளத்தில் இறங்குகிறவன் இனி ஏறிவர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ி தன் வீட்டுக்குத் திரும்பான், அவன் ஸ்தலம் இனி அவனை அறியா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என் வாயை அடக்காமல் என் ஆவியின் வேதனையினால் பேசி என் ஆத்துமத்தின் கசப்பினால் அங்கலாய்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என் வாயை அடக்காமல் என் ஆவியின் வேதனையினால் பேசி என் ஆத்துமத்தின் கசப்பினால் அங்கலாய்ப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ரீர் என்மேல் காவல் வைக்கிறதற்கு நான் சமுத்திரமோ? நான் ஒரு திமிங்கிலம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ரீர் என்மேல் காவல் வைக்கிறதற்கு நான் சமுத்திரமோ? நான் ஒரு திமிங்கிலம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12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્યારે હું એમ કહું છું, “હવે પથારીમાં સૂઇ જાઉં ત્યારે મને ચેન પડશે, મને કળ વ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્યારે તમે મને ભયાનક સ્વપ્નો દ્વારા બીવડાવો છો. અને સંદર્શનોથી મને ગભરાવ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્યાં હું જીવવાને બદલે ગુંગળાઇને મરી જાઉ તો વધારે સાર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વે હું ત્રાસી ગયો છું. મારે કાયમ માટે જીવવું નથી. મને એકલો રહેવા દો. મારા જીવનનો કોઇ અર્થ નથ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દેવ, તમે મનુષ્યને મહત્વપૂર્ણ શા માટે ગણો છો? તમારે શા માટે તેને માન આપવું જોઇએ? તમે શા માટ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ધ્યાન આપવાની પણ તસ્દી લ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રોજ સવારે તમે તેની મુલાકાત કરો છો અને તમે પ્રત્યેક ક્ષણે તેની કસોટી કર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શા માટે તમે મને છોડી દેતાં નથી? હું મારું થૂંક ગળું એટલો સમય પણ તમે મને એકલો કેમ મૂકતા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દેવ, તમે લોકો ઉપર ધ્યાન આપો, જો મે પાપ કર્યુ હોય, કાંઇ વાંધો નહિ, હું શું કરી શકું? તમે શ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તમારું નિશાન બનાવ્યો છે? જેથી હું બોજારૂપ થઇ ગયો છ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મે મને ખોટુ કરવા બદલ શા માટે સીધી રીતે માફ કરતા નથી? તમે મારા પાપોને શા માટે સીધી રીતે માફ ક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? થોડાજ સમયમાં હું મરી જઇશ અને માટીમાં મળી જઇશ. તમે મને શોધશો, પણ હું ત્યાં હોઇશ જ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યૂબે કહ્યું, “શું પૃથ્વી પર માણસે મુશ્કેલીઓ વેઠવી પડતી નથી? શું માણસનું જીવન મહેનતાણું આપી ક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ેલ કામદાર જેવી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 તો આતુરતાથી છાંયડાની રાહ જોનાર સેવક અને પોતાના પગારની રાહ જોનાર મહેનતાણુ લઇ કામે રહેલા કામદ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ારે અર્થહીન મહિનાઓ અને કંટાળાભરેલી રાત્રિઓ પસાર કરવી પ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જ્યારે સૂવા જાઉ છું ‘ત્યારે પહેલા વિચારું છું કે ઊઠવાના સમયને થવાને કેટલી વાર લાગશે?’ રાત્ર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સાર થયા કરે છે. હું સૂર્ય ઊગે ત્યાં સુધી પડખા ફેરવ્યા કરું છ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રા શરીર પર ધૂળ જામી જાય છે અને એમાં કીડા પડ્યાં છે. મારી ચામડી સૂકાઇને તરડાઇ ગ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ારા દિવસો વણકરના કાંટલા કરતાઁ વધુ ઝડપી છે, અને આશાઓ વિનાનો મારા જીવનનો અંત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ેવ યાદ રાખજો, મારું જીવન માત્ર એક શ્વાસ છે. હું ફરી કંઇ સારું જોઇ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દેવ, તમે મને ફરી જોશો નહિ; થોડીવાર પછી તમે મને શોધશો પણ હું ચાલ્યો ગયો હો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ેમ વાદળાં વિખેરાઇ અને અલોપ થઇ જાય છે, જે કબરમાં જાય છે ને ફરી કદી ઉપર આવ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પોતાને ઘેર ફરી કદી પાછો ફરશે નહિ, તે કુટુંબથી અને ઘરથી હમેશ માટે દૂર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ને મારો ઊભરો ઠાલવવા દો, મારો આત્મા સંકટમાં છે તેથી હું શાંત રહીશ નહિ. હું બોલીશ; મારા આત્મ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ેદનાને કારણે હું મારું દુ:ખ રડ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ે દેવ! તમે મને એકલો શા માટે મૂકતા નથી? શું હું સમુદ્ર કે સમુદ્રનું પ્રચંડ પ્રાણી છંુ ક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ો ચોકી-પહેરો રાખ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2026-10-22T04:56:53Z</dcterms:created>
  <dcterms:modified xsi:type="dcterms:W3CDTF">2026-10-22T04:56:53Z</dcterms:modified>
  <dc:title>અયૂબ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