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ேயாவின் குமாரனாகிய யோகனானும் வெளியிலே இருந்த சகல இராணுவச் சேர்வைக்காரரும் மிஸ்பாவுக்குக் கெதலியாவினிடத்தில் வ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கிக்காமின் குமாரனாகிய கெதலியா கரேயாவின் குமாரனாகிய யோகனானை நோக்கி: நீ இந்தக் காரியத்தைச் செய்யாதே; இஸ்மவேலின்மேல் நீ பொய் சொல்லுகிறாய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கிக்காமின் குமாரனாகிய கெதலியா கரேயாவின் குமாரனாகிய யோகனானை நோக்கி: நீ இந்தக் காரியத்தைச் செய்யாதே; இஸ்மவேலின்மேல் நீ பொய் சொல்லுகிறாய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வற்சேனாதிபதி எரேமியாவை அழைப்பித்து, அவனை நோக்கி: உன் தேவனாகிய கர்த்தர் இந்த ஸ்தலத்துக்கு இந்தத் தீங்கு வருமென்று சொல்லியிருந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வற்சேனாதிபதி எரேமியாவை அழைப்பித்து, அவனை நோக்கி: உன் தேவனாகிய கர்த்தர் இந்த ஸ்தலத்துக்கு இந்தத் தீங்கு வருமென்று சொல்லியிருந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ம் சொன்னபடியே கர்த்தர் வரப்பண்ணியுமிருக்கிறார்; நீங்கள் கர்த்தருக்கு விரோதமாய்ப் பாவஞ்செய்து, அவருடைய சத்தத்துக்குச் செவிகொடாமற்போனீர்கள்; ஆகையால் உங்களுக்கு இந்தக் காரியம் வ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ம் சொன்னபடியே கர்த்தர் வரப்பண்ணியுமிருக்கிறார்; நீங்கள் கர்த்தருக்கு விரோதமாய்ப் பாவஞ்செய்து, அவருடைய சத்தத்துக்குச் செவிகொடாமற்போனீர்கள்; ஆகையால் உங்களுக்கு இந்தக் காரியம் வ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எரேமியா மிஸ்பாவுக்கு அகிக்காமின் குமாரனாகிய கெதலியாவினிடத்தில் போய், தேசத்தில் மீதியான ஜனங்களுக்குள் அவனோடே தங்கி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எரேமியா மிஸ்பாவுக்கு அகிக்காமின் குமாரனாகிய கெதலியாவினிடத்தில் போய், தேசத்தில் மீதியான ஜனங்களுக்குள் அவனோடே தங்கிய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ুতরাং যিহূদার সৈন্যরা মিস্পাতে এসে গদলিয়র সঙ্গে দেখা করতে সুযোগ দিয়েছিল| সৈন্যদের মধ্যে 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থনিয়ের পুত্র ইশ্মায়েল, কারেহের দুই পুত্র য়োহানন ও য়োনাথন, তন্হূমতের পুত্র সরায় নটোফ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ফ-এর পুত্ররা এবং মাখাথীযের পুত্র যাসনিয় এবং তাদের লোক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গদলিয় ঐ সৈন্যদের নিরাপত্তা দেবার জন্য একটি শপথ নিয়ে বলেছিল: “সৈন্যগণ তোমাদের কোন ভয় নেই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থেকে যাও, বসতি স্থাপন করো এবং বাবিলের রাজার সেবা কর| বাবিলেই তোমরা গিয়ে স্থায়ীভাবে বস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করো| তোমাদের তাতে মঙ্গল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বয়ং মিস্পাতে থাকব| আমি তোমাদের হয়ে কল্দীয অধিবাসীদের কাছে বলব| ওটা তোমরা আমার ওপর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 কিন্তু তোমাদের দ্রাক্ষা থেকে দ্রাক্ষারস তৈরী করতে হবে| গ্রীষ্মকালীন ফলের এবং তৈলবীজের চাষ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ষের ফসল মজুত করে রাখবে| তোমরা য়ে সমস্ত শহরের দায়িত্ব নিয়েছ সেখানেই থেক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িহূদার য়ে সব মানুষ মোয়াব, অম্মোন, ইদোম এবং অন্যান্য দেশে চলে গিয়েছিল তারা শুনতে পেলো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র রাজা যিহূদার কিছু গরীব লোককে বন্দী করে না নিয়ে গিয়ে যিহূদাতেই বাস করতে দিয়েছে এবং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তে পারল য়ে সে গদলিয়কে সেই লোকদের রাজ্যপাল নির্বাচিত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িহূদার লোকরা যখন এই খবর পেলো তখন তারা এই সমস্ত দেশগুলি থেকে যিহূদায় ফিরে এসেছিল| তারা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 গদলিয়র কাছে মিস্পাতে, বসতি স্থাপন করেছিল, প্রচুর পরিমাণে দ্রাক্ষারস তৈরী করেছি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ীষ্মকালীন ফলের ফসল সংগ্রহ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ারেহের পুত্র য়োহানন এবং যিহূদার সৈন্যদের আধিকারিকরা মিস্পাতে গদলিয়র কাছে আবার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া গদলিয়কে বলেছিল, “আপনি কি জানেন য়ে, অম্মোনের লোকদের রাজা বালীস নথনিয়ের পুত্র ইশ্মায়েল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ে আপনাকে হত্যা করার জন্য?” কিন্তু অহীকামের পুত্র গদলিয় তাদের কথা বিশ্বাস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য়োহানন ব্যক্তিগত ভাবে কথা বলেছিল গদলিয়র সঙ্গে মিস্পাতে| য়োহানন বলেছিল, আমরা আপনাক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দেব না| “আপনি যদি আমায় অনুমতি দেন, আমি ইশ্মায়েলকে হত্যা করব এবং ফিরে আসব| কেউ এ সম্বন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তে পারবে না| ইশ্মায়েল এর হাতে আপনাকে হত্যা হতে দেওয়া আমাদের উচিত্‌ নয়| আমরা আপনাকে হারাতে চ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কারণ আপনি যদি নিহত হন তাহলে যিহূদার লোক আবার বিভিন্ন দেশগুলিতে ছড়িয়ে পড়বে| এবং ফলস্বরূপ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পড়ে থাকা লোকগুলো প্রাণ হার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গদলিয় য়োহাননকে বলেছিল, “না ইশ্মায়েলকে হত্যা করো না| তোমরা ইশ্মায়েল সম্বন্ধে যা বলছ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সত্যি ন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টি হল প্রভুর একটি বার্তা য়েটি যিরমিয়র কাছে এসেছিল যখন প্রধাণ দেহরক্ষী নবুষরদন তাকে রামা শহ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িতাড়িত করেছিল| এটা ঘটেছিল যখন নবূষরদন যিরমিয়কে শেকলে বাঁধা অবস্থায় জেরুশালেম এবং যিহূ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সা অন্যান্য বন্দীদের সঙ্গে পেয়েছিল যাদের পরে বাবিলে নিয়ে যা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নবূষরদন যিরমিয়কে খুঁজে পাওয়ার পর বলেছিল, “যিরমিয়, প্রভু, তোমার ঈশ্বর ঘোষণা করেছিলেন য়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পর্য়য এই স্থানের ওপর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বং এখন তিনি য়ে ভাবে য়েটা হবে বলেছিলেন সেই ভাবে প্রতিটি জিনিষ করলেন| যিহূদার লোকরা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চ্ছার বিরুদ্ধে বহু পাপ কাজ সংগঠিত করেছিল বলেই এই বিপর্য়য ঘটেছিল| তারা প্রভুকে অমান্য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রমিয় এখন তোমাকে আমি মুক্ত করে দিচ্ছি| আমি তোমার হাতকড়া খুলে দিচ্ছি| তুমি যদি আম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 আসতে চাও আসতে পারো| আমি তোমার সব রকম খেযাল রাখব| আর যদি না য়েতে চাও এসো না| এটা কোন ব্যাপ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| তোমার জন্য সব রাস্তা খোলা| যেখানে খুশি তুমি য়ে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অথবা তুমি গিয়ে শাফনের পৌত্র অহীকামের পুত্র গদলিয়র সঙ্গে থাকতে পারো| বাবিলের রাজা গদলিয়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রাজ্যপাল হিসেবে নিযুক্ত করেছেন| সুতরাং যিহূদার লোকদের কাছেও ফিরে য়েতে পার, গদলিয়র সঙ্গ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তে পারো অথবা যেখানে খুশী তুমি যাও|”এরপর নবূষরদন যিরমিয়কে কিছু খাবার এবং একটি উপহার দিয়ে ম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ুতরাং যিরমিয় মিস্পাতে গিয়েছিল অহীকামের পুত্র গদলিয়র কাছে| যিহূদায় পড়ে থাকা লোকগুলো স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গদলিয়র সঙ্গে বাস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জেরুশালেম যখন ধ্বংস হয়েছিল তখন যিহূদার কিছু সেনা আধিকারিক এবং তাদের সৈন্যরা খোলা দেশটিতে র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| তারা শুনলো য়ে বাবিলের রাজা অহীকামের পুত্র গদলিয়কে, যারা খুব গরীব ছিল এবং যাদের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েবে বাবিলে নিয়ে যাওয়া হয়নি সেই সব পুরুষ, স্ত্রীলোক এবং শিশুদের রাজ্যপাল হিসেবে নিযুক্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গরীব লোকদের বাবিলের সৈন্যরা বন্দী করে নিয়ে না গিয়ে নবূষরদনের নির্দেশে সেখানেই জমি-জ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তাদের প্রতিষ্ঠিত হবার সুযোগ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2026-10-20T09:15:04Z</dcterms:created>
  <dcterms:modified xsi:type="dcterms:W3CDTF">2026-10-20T09:15:04Z</dcterms:modified>
  <dc:title>যিরমিয়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