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presProps" Target="presProps.xml"/>
  <Relationship Id="rId102" Type="http://schemas.openxmlformats.org/officeDocument/2006/relationships/viewProps" Target="viewProps.xml"/>
  <Relationship Id="rId10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ழையானது இளம்பயிரின்மேல் பொழிவதுபோல, என் உபதேசம் பொழியும்; பனித்துளிகள் புல்லின்மேல் இறங்குவதுபோல, என் வசனம் இறங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ழையானது இளம்பயிரின்மேல் பொழிவதுபோல, என் உபதேசம் பொழியும்; பனித்துளிகள் புல்லின்மேல் இறங்குவதுபோல, என் வசனம் இறங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நாமத்தை பிரசித்தம்பண்ணுவேன்; நம்முடைய தேவனுக்கு மகத்துவத்தைச் செலுத்த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கன்மலை; அவர் கிரியை உத்தமமானது; அவர் வழிகளெல்லாம் நியாயம், அவர் நியாயக்கேடில்லாத சத்தியமுள்ள தேவன்; அவர் நீதியும் செம்மையுமானவ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கன்மலை; அவர் கிரியை உத்தமமானது; அவர் வழிகளெல்லாம் நியாயம், அவர் நியாயக்கேடில்லாத சத்தியமுள்ள தேவன்; அவர் நீதியும் செம்மையுமானவ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ே தங்களைக் கெடுத்துக்கொண்டார்கள், அவர்கள் அவருடைய பிள்ளைகள் அல்ல; இதுவே அவர்கள் காரியம்; அவர்கள் மாறுபாடும் தாறுமாறுமுள்ள சந்ததிய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வேகமில்லாத மதிகெட்ட ஜனங்களே; இப்படியா கர்த்தருக்குப் பதிலளிக்கிறீர்கள். உன்னை ஆட்கொண்டபிதா அவரல்லவா? உன்னை உண்டாக்கி உன்னை நிலைப்படுத்தினவர் அவரல்லவா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வேகமில்லாத மதிகெட்ட ஜனங்களே; இப்படியா கர்த்தருக்குப் பதிலளிக்கிறீர்கள். உன்னை ஆட்கொண்டபிதா அவரல்லவா? உன்னை உண்டாக்கி உன்னை நிலைப்படுத்தினவர் அவரல்லவா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ர்வநாட்களை நினை; தலைமுறை தலைமுறையாய்ச் சென்ற வருஷங்களைக் கவனித்துப்பார்; உன் தகப்பனைக் கேள், அவன் உனக்கு அறிவிப்பான்; உன் மூப்பர்களைக் கேள், அவர்கள் உனக்குச் சொல்ல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ர்வநாட்களை நினை; தலைமுறை தலைமுறையாய்ச் சென்ற வருஷங்களைக் கவனித்துப்பார்; உன் தகப்பனைக் கேள், அவன் உனக்கு அறிவிப்பான்; உன் மூப்பர்களைக் கேள், அவர்கள் உனக்குச் சொல்ல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னதமானவர் ஜாதிகளுக்குச் சுதந்தரங்களைப் பங்கிட்டு, ஆதாமின் புத்திரரை வெவ்வேறாய்ப் பிரித்தகாலத்தில், இஸ்ரவேல் புத்திரருடைய தொகைக்குத்தக்கதாய், சர்வஜனங்களின் எல்லைகளைத் திட்டம்பண்ணி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னதமானவர் ஜாதிகளுக்குச் சுதந்தரங்களைப் பங்கிட்டு, ஆதாமின் புத்திரரை வெவ்வேறாய்ப் பிரித்தகாலத்தில், இஸ்ரவேல் புத்திரருடைய தொகைக்குத்தக்கதாய், சர்வஜனங்களின் எல்லைகளைத் திட்டம்பண்ணி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ஜனமே அவருடைய பங்கு; யாக்கோபு அவருடைய சுதந்தரவீத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ழான நிலத்திலும் ஊளையிடுதலுள்ள வெறுமையான அவாந்தர வெளியிலும் அவர் அவனைக் கண்டுபிடித்தார், அவனை நடத்தினார், அவனை உணர்த்தினார், அவனைத் தமது கண்மணியைப்போலக் காத்தருளின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ழான நிலத்திலும் ஊளையிடுதலுள்ள வெறுமையான அவாந்தர வெளியிலும் அவர் அவனைக் கண்டுபிடித்தார், அவனை நடத்தினார், அவனை உணர்த்தினார், அவனைத் தமது கண்மணியைப்போலக் காத்தருளி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ழுகு தன் கூட்டைக் கலைத்து, தன் குஞ்சுகளின்மேல் அசைவாடி, தன் செட்டைகளை விரித்து, அவைகளை எடுத்து, அவைகளைத் தன் செட்டைகளின்மேல் சுமந்துகொண்டுபோகிறதுபோல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ழுகு தன் கூட்டைக் கலைத்து, தன் குஞ்சுகளின்மேல் அசைவாடி, தன் செட்டைகளை விரித்து, அவைகளை எடுத்து, அவைகளைத் தன் செட்டைகளின்மேல் சுமந்துகொண்டுபோகிறதுபோல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ழுகு தன் கூட்டைக் கலைத்து, தன் குஞ்சுகளின்மேல் அசைவாடி, தன் செட்டைகளை விரித்து, அவைகளை எடுத்து, அவைகளைத் தன் செட்டைகளின்மேல் சுமந்துகொண்டுபோகிறதுபோல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ஒருவரே அவனை வழி நடத்தினார்; அந்நிய தேவன் அவரோடே இருந்தத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ூமியிலுள்ள உயர்ந்த ஸ்தானங்களின்மேல் அவனை ஏறிவரப்பண்ணினார்; வயலில் விளையும் பலனை அவனுக்குப் புசிக்கக் கொடுத்தார்; கன்மலையிலுள்ள தேனையும், கற்பாறையிலிருந்து வடியும் எண்ணெயையும் அவன் உண்ணும்படி செய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ூமியிலுள்ள உயர்ந்த ஸ்தானங்களின்மேல் அவனை ஏறிவரப்பண்ணினார்; வயலில் விளையும் பலனை அவனுக்குப் புசிக்கக் கொடுத்தார்; கன்மலையிலுள்ள தேனையும், கற்பாறையிலிருந்து வடியும் எண்ணெயையும் அவன் உண்ணும்படி செய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கொலையுண்டும் சிறைப்பட்டும் போனவர்களுடைய இரத்தத்தாலே என் அம்புகளை வெறிகொள்ளப்பண்ணுவேன்; என் பட்டயம் தலைவர் முதற்கொண்டு சகல சத்துருக்களின் மாம்சத்தையும் பட்சி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கொலையுண்டும் சிறைப்பட்டும் போனவர்களுடைய இரத்தத்தாலே என் அம்புகளை வெறிகொள்ளப்பண்ணுவேன்; என் பட்டயம் தலைவர் முதற்கொண்டு சகல சத்துருக்களின் மாம்சத்தையும் பட்சி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சுவின் வெண்ணெயையும், ஆட்டின் பாலையும், பாசானில் மேயும் ஆட்டுக்குட்டிகள் ஆட்டுக்கடாக்கள் வெள்ளாட்டுக்கடாக்கள் இவைகளுடைய கொழுப்பையும், கொழுமையான கோதுமையையும், இரத்தம்போன்ற சுயமான திராட்சரசத்தையும் சாப்பிட்ட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சுவின் வெண்ணெயையும், ஆட்டின் பாலையும், பாசானில் மேயும் ஆட்டுக்குட்டிகள் ஆட்டுக்கடாக்கள் வெள்ளாட்டுக்கடாக்கள் இவைகளுடைய கொழுப்பையும், கொழுமையான கோதுமையையும், இரத்தம்போன்ற சுயமான திராட்சரசத்தையும் சாப்பிட்ட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சுவின் வெண்ணெயையும், ஆட்டின் பாலையும், பாசானில் மேயும் ஆட்டுக்குட்டிகள் ஆட்டுக்கடாக்கள் வெள்ளாட்டுக்கடாக்கள் இவைகளுடைய கொழுப்பையும், கொழுமையான கோதுமையையும், இரத்தம்போன்ற சுயமான திராட்சரசத்தையும் சாப்பிட்டாய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ஜாதிகளே, அவருடைய ஜனங்களோடேகூடக் களிகூருங்கள்; அவர் தமது ஊழியக்காரரின் இரத்தத்திற்குப் பழிவாங்கி, தம்முடைய சத்துருக்களுக்குப் பதிலளித்து, தமது தேசத்தின்மேலும் தமது ஜனங்களின்மேலும் கிருபையுள்ளவராவ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ஜாதிகளே, அவருடைய ஜனங்களோடேகூடக் களிகூருங்கள்; அவர் தமது ஊழியக்காரரின் இரத்தத்திற்குப் பழிவாங்கி, தம்முடைய சத்துருக்களுக்குப் பதிலளித்து, தமது தேசத்தின்மேலும் தமது ஜனங்களின்மேலும் கிருபையுள்ளவராவ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ஜாதிகளே, அவருடைய ஜனங்களோடேகூடக் களிகூருங்கள்; அவர் தமது ஊழியக்காரரின் இரத்தத்திற்குப் பழிவாங்கி, தம்முடைய சத்துருக்களுக்குப் பதிலளித்து, தமது தேசத்தின்மேலும் தமது ஜனங்களின்மேலும் கிருபையுள்ளவராவ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ெஷூரன் கொழுத்துப்போய் உதைத்தான், கொழுத்து, ஸ்தூலித்து, நிணம் துன்னினபோது, தன்னை உண்டாக்கின தேவனை விட்டு, தன் ரட்சிப்பின் கன்மலையை அசட்டைபண்ணி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ெஷூரன் கொழுத்துப்போய் உதைத்தான், கொழுத்து, ஸ்தூலித்து, நிணம் துன்னினபோது, தன்னை உண்டாக்கின தேவனை விட்டு, தன் ரட்சிப்பின் கன்மலையை அசட்டைபண்ணி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ெஷூரன் கொழுத்துப்போய் உதைத்தான், கொழுத்து, ஸ்தூலித்து, நிணம் துன்னினபோது, தன்னை உண்டாக்கின தேவனை விட்டு, தன் ரட்சிப்பின் கன்மலையை அசட்டைபண்ணி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மோசேயும் நூனின் குமாரனாகிய யோசுவாவும் வந்து, இந்தப் பாட்டின் வார்த்தைகளையெல்லாம் ஜனங்கள் கேட்கத்தக்கதாகச் சொன்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மோசேயும் நூனின் குமாரனாகிய யோசுவாவும் வந்து, இந்தப் பாட்டின் வார்த்தைகளையெல்லாம் ஜனங்கள் கேட்கத்தக்கதாகச் சொன்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ிய தேவர்களால் அவருக்கு எரிச்சலை மூட்டினார்கள்; அருவருப்பானவைகளினால் அவரைக் கோபப்படுத்த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ிய தேவர்களால் அவருக்கு எரிச்சலை மூட்டினார்கள்; அருவருப்பானவைகளினால் அவரைக் கோபப்படுத்த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மோசே இந்த வார்த்தைகளையெல்லாம் இஸ்ரவேலர் யாவருக்கும் சொல்லிமுடித்தபின்ப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தேவனுக்குப் பலியிடவில்லை; தாங்கள் அறியாதவைகளும், தங்கள் பிதாக்கள் பயப்படாதவைகளும், நூதனமாய்த் தோன்றிய புது தெய்வங்களுமாகிய பேய்களுக்கே பலியிட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தேவனுக்குப் பலியிடவில்லை; தாங்கள் அறியாதவைகளும், தங்கள் பிதாக்கள் பயப்படாதவைகளும், நூதனமாய்த் தோன்றிய புது தெய்வங்களுமாகிய பேய்களுக்கே பலியிட்ட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ர்களை நோக்கி: இந்த நியாயப்பிரமாண வார்த்தைகளின்படியெல்லாம் உங்கள் பிள்ளைகள் செய்யும்படி கவனமாயிருக்க, நீங்கள் அவர்களுக்குக் கற்பிக்கும்படி, நான் இன்று உங்களுக்குச்சாட்சியாய் ஒப்புவிக்கிற வார்த்தைகளையெல்லாம் உங்கள் மனதிலே வைய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ர்களை நோக்கி: இந்த நியாயப்பிரமாண வார்த்தைகளின்படியெல்லாம் உங்கள் பிள்ளைகள் செய்யும்படி கவனமாயிருக்க, நீங்கள் அவர்களுக்குக் கற்பிக்கும்படி, நான் இன்று உங்களுக்குச்சாட்சியாய் ஒப்புவிக்கிற வார்த்தைகளையெல்லாம் உங்கள் மனதிலே வையுங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னை ஜெநிப்பித்த கன்மலையை நீ நினையாமற்போனாய்; உன்னைப் பெற்ற தேவனை மறந்தாய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னை ஜெநிப்பித்த கன்மலையை நீ நினையாமற்போனாய்; உன்னைப் பெற்ற தேவனை மறந்தாய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து உங்களுக்கு வியர்த்தமான காரியம் அல்லவே; இது உங்கள் ஜீவனாயிருக்கிறது, நீங்கள் சுதந்தரித்துக்கொள்ளும்படி யோர்தானைக் கடந்துபோய்ச் சேரும்தேசத்தில் இதினால் உங்கள் நாட்களை நீடிக்கப்பண்ணுவீர்கள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து உங்களுக்கு வியர்த்தமான காரியம் அல்லவே; இது உங்கள் ஜீவனாயிருக்கிறது, நீங்கள் சுதந்தரித்துக்கொள்ளும்படி யோர்தானைக் கடந்துபோய்ச் சேரும்தேசத்தில் இதினால் உங்கள் நாட்களை நீடிக்கப்பண்ணுவீர்கள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அதைக் கண்டு, தமது குமாரரும் தமது குமாரத்திகளும் தம்மைக் கோபப்படுத்தினதினிமித்தம் மனமடிவாகி, அவர்களைப் புறக்கணித்து: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ந்த நாளிலேதானே கர்த்தர் மோசேயை நோக்கி: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முகத்தை அவர்களுக்கு மறைப்பேன்; அவர்களுடைய முடிவு எப்படியிருக்கும் என்று பார்ப்பேன்; அவர்கள் மகா மாறுபாடுள்ள சந்ததி; உண்மையில்லாத பிள்ளை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முகத்தை அவர்களுக்கு மறைப்பேன்; அவர்களுடைய முடிவு எப்படியிருக்கும் என்று பார்ப்பேன்; அவர்கள் மகா மாறுபாடுள்ள சந்ததி; உண்மையில்லாத பிள்ளை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நீ எரிகோவுக்கு எதிரான மோவாப் தேசத்திலுள்ள இந்த அபாரீம் என்னும் மலைகளிலிருக்கிற நேபோ பர்வதத்திலேறி, நான் இஸ்ரவேல் சந்ததியாருக்குக் காணியாட்சியாகக் கொடுக்கும் கானான் தேசத்தைப் பார்;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நீ எரிகோவுக்கு எதிரான மோவாப் தேசத்திலுள்ள இந்த அபாரீம் என்னும் மலைகளிலிருக்கிற நேபோ பர்வதத்திலேறி, நான் இஸ்ரவேல் சந்ததியாருக்குக் காணியாட்சியாகக் கொடுக்கும் கானான் தேசத்தைப் பார்;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ெய்வம் அல்லாதவைகளில் எனக்கு எரிச்சலை மூட்டி, தங்கள் மாயைகளினால் என்னைக் கோபப்படுத்தினார்கள்; ஆகையால் மதிக்கப்படாத ஜனங்களினால் அவர்களுக்கு எரிச்சலை உண்டாக்கி, மதிகெட்ட ஜாதியினால் அவர்களைக் கோபப்படுத்துவ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ெய்வம் அல்லாதவைகளில் எனக்கு எரிச்சலை மூட்டி, தங்கள் மாயைகளினால் என்னைக் கோபப்படுத்தினார்கள்; ஆகையால் மதிக்கப்படாத ஜனங்களினால் அவர்களுக்கு எரிச்சலை உண்டாக்கி, மதிகெட்ட ஜாதியினால் அவர்களைக் கோபப்படுத்துவ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ெய்வம் அல்லாதவைகளில் எனக்கு எரிச்சலை மூட்டி, தங்கள் மாயைகளினால் என்னைக் கோபப்படுத்தினார்கள்; ஆகையால் மதிக்கப்படாத ஜனங்களினால் அவர்களுக்கு எரிச்சலை உண்டாக்கி, மதிகெட்ட ஜாதியினால் அவர்களைக் கோபப்படுத்துவ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நீங்கள் சீன் வனாந்தரத்திலுள்ள காதேசிலே மேரிபாவின் தண்ணீர் சமீபத்தில் இஸ்ரவேல் புத்திரருக்குள்ளே என்னைப் பரிசுத்தம்பண்ணாமல், அவர்கள் நடுவே என் கட்டளைகளை மீறினதினாலே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நீங்கள் சீன் வனாந்தரத்திலுள்ள காதேசிலே மேரிபாவின் தண்ணீர் சமீபத்தில் இஸ்ரவேல் புத்திரருக்குள்ளே என்னைப் பரிசுத்தம்பண்ணாமல், அவர்கள் நடுவே என் கட்டளைகளை மீறினதினாலே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கோபத்தினால் அக்கினி பற்றிக்கொண்டது, அது தாழ்ந்த நரகமட்டும் எரியும்; அது பூமியையும் அதின் பலனையும் அழித்து, பர்வதங்களின் அஸ்திபாரங்களை வேகப்பண்ண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கோபத்தினால் அக்கினி பற்றிக்கொண்டது, அது தாழ்ந்த நரகமட்டும் எரியும்; அது பூமியையும் அதின் பலனையும் அழித்து, பர்வதங்களின் அஸ்திபாரங்களை வேகப்பண்ண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உன் சகோதரனாகிய ஆரோன் ஓர் என்னும் மலையிலே மரித்து, தன் ஜனத்தாரிடத்தில் சேர்க்கப்பட்டதுபோல நீயும் ஏறப்போகிற மலையிலே மரித்து, உன் ஜனத்தாரிடத்தில் சேர்க்கப்படுவாய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உன் சகோதரனாகிய ஆரோன் ஓர் என்னும் மலையிலே மரித்து, தன் ஜனத்தாரிடத்தில் சேர்க்கப்பட்டதுபோல நீயும் ஏறப்போகிற மலையிலே மரித்து, உன் ஜனத்தாரிடத்தில் சேர்க்கப்படுவாய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உன் சகோதரனாகிய ஆரோன் ஓர் என்னும் மலையிலே மரித்து, தன் ஜனத்தாரிடத்தில் சேர்க்கப்பட்டதுபோல நீயும் ஏறப்போகிற மலையிலே மரித்து, உன் ஜனத்தாரிடத்தில் சேர்க்கப்படுவாய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நான் இஸ்ரவேல் புத்திரருக்குக் கொடுக்கப்போகிற எதிரேயிருக்கிற தேசத்தை நீ பார்ப்பாய்; ஆனாலும் அதற்குள் நீ பிரவேசிப்பதில்லை என்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நான் இஸ்ரவேல் புத்திரருக்குக் கொடுக்கப்போகிற எதிரேயிருக்கிற தேசத்தை நீ பார்ப்பாய்; ஆனாலும் அதற்குள் நீ பிரவேசிப்பதில்லை என்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ீங்குகளை அவர்கள்மேல் குவிப்பேன்; என்னுடைய அம்புகளையெல்லாம் அவர்கள்மேல் பிரயோகிப்பே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பசியினால் வாடி, எரிபந்தமான உஷ்ணத்தினாலும், கொடிய வாதையினாலும் மாண்டுபோவார்கள்; துஷ்டமிருகங்களின் பற்களையும், தரையில் ஊரும் பாம்புகளின் விஷத்தையும் அவர்களுக்குள் அனுப்புவே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பசியினால் வாடி, எரிபந்தமான உஷ்ணத்தினாலும், கொடிய வாதையினாலும் மாண்டுபோவார்கள்; துஷ்டமிருகங்களின் பற்களையும், தரையில் ஊரும் பாம்புகளின் விஷத்தையும் அவர்களுக்குள் அனுப்புவே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ெளியிலே பட்டயமும், உள்ளே பயங்கரமும், வாலிபனையும் கன்னியையும் குழந்தையையும் நரைத்த கிழவனையும் அழிக்கு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ெளியிலே பட்டயமும், உள்ளே பயங்கரமும், வாலிபனையும் கன்னியையும் குழந்தையையும் நரைத்த கிழவனையும் அழிக்கும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ங்கள் கை உயர்ந்ததென்றும், கர்த்தர் இதையெல்லாம் செய்யவில்லை என்றும் அவர்களுடைய பகைஞர் தப்பெண்ணங்கொண்டு சொல்லுவார்கள் என்று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சத்துருவின் குரோதத்திற்கு அஞ்சாதிருந்தேனானால், நான் அவர்களை மூலைக்குமூலை சிதற அடித்து, மனிதருக்குள் அவர்களுடைய பெயர் அற்றுப்போகப்பண்ணுவேன் என்று சொல்லியிருப்பே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சத்துருவின் குரோதத்திற்கு அஞ்சாதிருந்தேனானால், நான் அவர்களை மூலைக்குமூலை சிதற அடித்து, மனிதருக்குள் அவர்களுடைய பெயர் அற்றுப்போகப்பண்ணுவேன் என்று சொல்லியிருப்பே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யோசனைகெட்ட ஜாதி, அவர்களுக்கு உணர்வு இல்லை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ஞானமடைந்து, இதை உணர்ந்து, தங்கள் முடிவைச் சிந்தித்துக்கொண்டால் நலமாயிருக்கும் என்ற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ுடைய கன்மலை அவர்களை விற்காமலும், கர்த்தர் அவர்களை ஒப்புக்கொடாமலும் இருந்தாரானால், ஒருவன் ஆயிரம்பேரைத் துரத்தி, இரண்டுபேர் பதினாயிரம்பேரை ஓட்டுவதெப்படி?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ுடைய கன்மலை அவர்களை விற்காமலும், கர்த்தர் அவர்களை ஒப்புக்கொடாமலும் இருந்தாரானால், ஒருவன் ஆயிரம்பேரைத் துரத்தி, இரண்டுபேர் பதினாயிரம்பேரை ஓட்டுவதெப்படி?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ுடைய கன்மலை அவர்களை விற்காமலும், கர்த்தர் அவர்களை ஒப்புக்கொடாமலும் இருந்தாரானால், ஒருவன் ஆயிரம்பேரைத் துரத்தி, இரண்டுபேர் பதினாயிரம்பேரை ஓட்டுவதெப்படி?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ங்கள் கன்மலை நம்முடைய கன்மலையைப்போல் அல்ல என்று நம்முடைய சத்துருக்களே தீர்மானிக்கிற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ுடைய திராட்சச்செடி, சோதோமிலும் கொமோரா நிலங்களிலும் பயிரான திராட்சச்செடியிலும் தாழ்ந்த ஜாதியாயிருக்கிறது, அவைகளின் பழங்கள் பித்தும் அவைகளின் குலைகள் கசப்புமாய் இருக்கிறது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ுடைய திராட்சச்செடி, சோதோமிலும் கொமோரா நிலங்களிலும் பயிரான திராட்சச்செடியிலும் தாழ்ந்த ஜாதியாயிருக்கிறது, அவைகளின் பழங்கள் பித்தும் அவைகளின் குலைகள் கசப்புமாய் இருக்கிறது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ுடைய திராட்சரசம் வலுசர்ப்பங்களின் விஷமும் விரியன் பாம்புகளின் கொடிய விஷமுமானது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து என்னிடத்தில் வைத்துவைக்கப்பட்டு, என் பொக்கிஷங்களில் இது முத்திரை போடப்பட்டிருக்கிறதில்லையோ?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ழிவாங்குவதும் பதிலளிப்பதும் எனக்கு உரியது; ஏற்றகாலத்தில் அவர்களுடைய கால் தள்ளாடும்; அவர்களுடைய ஆபத்துநாள் சமீபமாயிருக்கிறது; அவர்களுக்கு நேரிடும் காரியங்கள் தீவிரித்து வரும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ழிவாங்குவதும் பதிலளிப்பதும் எனக்கு உரியது; ஏற்றகாலத்தில் அவர்களுடைய கால் தள்ளாடும்; அவர்களுடைய ஆபத்துநாள் சமீபமாயிருக்கிறது; அவர்களுக்கு நேரிடும் காரியங்கள் தீவிரித்து வரும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ழிவாங்குவதும் பதிலளிப்பதும் எனக்கு உரியது; ஏற்றகாலத்தில் அவர்களுடைய கால் தள்ளாடும்; அவர்களுடைய ஆபத்துநாள் சமீபமாயிருக்கிறது; அவர்களுக்கு நேரிடும் காரியங்கள் தீவிரித்து வரும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் தம்முடைய ஜனங்களை நியாயந்தீர்த்து, அவர்கள் பெலன்போயிற்றென்றும், அடைக்கப்பட்டவர்களாவது விடுதலை பெற்றவர்களாவது ஒருவரும் இல்லையென்றும் காணும்போது, தம்முடைய ஊழியக்காரர்மேல் பரிதாபப்படுவார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் தம்முடைய ஜனங்களை நியாயந்தீர்த்து, அவர்கள் பெலன்போயிற்றென்றும், அடைக்கப்பட்டவர்களாவது விடுதலை பெற்றவர்களாவது ஒருவரும் இல்லையென்றும் காணும்போது, தம்முடைய ஊழியக்காரர்மேல் பரிதாபப்படுவார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அவர்: அவர்கள் பலியிட்ட பலிகளின் கொழுப்பைத் தின்று, பானபலிகளின் திராட்சரசத்தைக்குடித்த அவர்களுடைய தெய்வங்களும் அவர்கள் நம்பின கன்மலையும் எங்கே?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அவர்: அவர்கள் பலியிட்ட பலிகளின் கொழுப்பைத் தின்று, பானபலிகளின் திராட்சரசத்தைக்குடித்த அவர்களுடைய தெய்வங்களும் அவர்கள் நம்பின கன்மலையும் எங்கே?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ைகள் எழுந்து உங்களுக்குச் சகாயம்பண்ணின உங்களுக்கு மறைவிடமாயிருக்கட்டும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ைகள் எழுந்து உங்களுக்குச் சகாயம்பண்ணின உங்களுக்கு மறைவிடமாயிருக்கட்டும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ன் நானே அவர், என்னோடே வேறே தேவன் இல்லை என்பதை இப்பொழுது பாருங்கள்; நான் கொல்லுகிறேன், நான் உயிர்ப்பிக்கிறேன்; நான் காயப்படுத்துகிறேன், நான் சொஸ்தப்படுத்துகிறேன்; என் கைக்குத் தப்புவிப்பார் இல்லை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ன் நானே அவர், என்னோடே வேறே தேவன் இல்லை என்பதை இப்பொழுது பாருங்கள்; நான் கொல்லுகிறேன், நான் உயிர்ப்பிக்கிறேன்; நான் காயப்படுத்துகிறேன், நான் சொஸ்தப்படுத்துகிறேன்; என் கைக்குத் தப்புவிப்பார் இல்லை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நான் என் கரத்தை வானத்திற்குநேராக உயர்த்தி, நான் என்றென்றைக்கும் ஜீவித்திருக்கிறவர் என்கிறேன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நான் என் கரத்தை வானத்திற்குநேராக உயர்த்தி, நான் என்றென்றைக்கும் ஜீவித்திருக்கிறவர் என்கிறேன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மின்னும் என் பட்டயத்தை நான் கருக்காக்கி, என் கையானது நியாயத்தைப் பிடித்துக்கொள்ளுமானால், என் சத்துருக்களிடத்தில் பழிவாங்கி, என்னைப் பகைக்கிறவர்களுக்குப் பதிலளிப்பேன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மின்னும் என் பட்டயத்தை நான் கருக்காக்கி, என் கையானது நியாயத்தைப் பிடித்துக்கொள்ளுமானால், என் சத்துருக்களிடத்தில் பழிவாங்கி, என்னைப் பகைக்கிறவர்களுக்குப் பதிலளிப்பேன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ானங்களே, செவிகொடுங்கள், நான் பேசுவேன்; பூமியே, என் வாய்மொழிகளைக் கேட்பாய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ার উপদেশ বৃষ্টির মত ঝরবে, য়েমন শিশির পড়ে মাটির উপরে, বৃষ্টির ধারা ঘাসের উপর পড়ে, য়েমন সবু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ছপালার উপর বৃষ্টি নাম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ারণ আমি প্রভুর নাম প্রচার করব| তোমরা ঈশ্বরে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শৈল (প্রভু) এবং তাঁর কাজও ত্রুটিহীন! কারণ তাঁর পথসকল ন্যায়! ঈশ্বর সত্য এবং বিশ্বাস্য|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ঙ্গলময় ও সত্‌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ত্যি তোমরা তাঁর সন্তান নও| তোমাদের পাপসকল তাঁকে কলুষিত করে| তোমরা বিপথগামী মিথ্যেবাদ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ই ভাবে কি তোমরা প্রভু তোমাদের প্রতি যা যা করেছেন তা পরিশোধ কর? তোমরা স্থূলবুদ্ধি, বোকা লো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ই তোমাদের পিতা| তিনি তোমাকে তৈরী করলেন| তিনিই তোমার সৃষ্টিকর্তা| তিনিই তোমার ভার বহন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্মরণ কর বহুপূর্বে কি ঘটেছিল| বহু বছর আগে য়ে সব ঘটনা ঘটেছিল তা মনে করে দেখ| তোমার পি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জ্ঞাসা কর, তিনি তোমাকে বলবেন| তোমার প্রবীণদের জিজ্ঞেস কর, তাঁরাও তোমাকে বল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রাত্‌পর পৃথিবীতে লোকদের পৃথক করেছেন| তিনি প্রত্যেক জাতিকে তাঁর নিজের দেশ দিয়েছেন| সেই সব জাত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ঈশ্বরই সীমারেখা নির্দিষ্ট করেছেন, ঈশ্বরের সন্তানদের সংখ্যা অনুসারেই র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র লোকরাই তাঁর অধিকার! যাকোব প্রভুর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ভু যাকোবকে মরুভূমিতে এক বাতাস তাড়িত দেশে পেলেন| প্রভু যাকোবের তত্ত্বাবধানের জন্য তাকে বেষ্ট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ন| তাঁর নিজের চোখের তারার মত তাকে রক্ষা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ঈগল পাখী তার শাবকদের বাসা থেকে ঠেলে দেয় য়েন তারা উড়তে শেখে| শাবকদের রক্ষা করতে সে তাদের সাথ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কাশে ওড়ে| তাদের ধরতে সে তার পাখা বিস্তার করে, তারা পড়ে গেলে সে তাদের ডানার উপর বহন করে নিরাপ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ানে নিয়ে যায়| প্রভু ঠিক সেই রকম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 একাই যাকোবকে পথ দেখিয়ে নিয়ে গেলেন| কোন বিজাতীয দেবতা তাকে সাহায্য কর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ার্বত্য দেশ অধিকার করতে তিনি যাকোবকে পরিচালনা করলেন| যাকোব ক্ষেতের শস্য সংগ্রহ করলেন|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পাথরের থেকে মধু এবং শক্ত পাথরের থেকে জলপাইযের তেল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আমার শত্রুরা হত হবে এবং তাদের বন্দী হিসাবে নিয়ে যাওয়া হবে| আমার তীর তাদের রক্তে রাঙাব|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রবারি তাদের সেনাদের মাথাগুলি কেটে নে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 ইস্রায়েলকে দিলেন গো-পাল হতে উত্পন্ন মাখন এবং মেষপালের দুধ| তিনি ইস্রায়েলকে দ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োটা-সোটা মেষ ও ছাগল; বাশনের সেরা মেষ এবং মিহি উত্কৃষ্ট গমের আটা| তোমরা ইস্রায়েলের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াক্ষারস, লাল রঙের দ্রাক্ষারস পান কর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“জাতিগণ, তোমরা ঈশ্বরের লোকদের জন্য আনন্দ কর! কারণ তিনি তাদের সাহায্য করেন| তাঁর দাস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্যাকারীকে তিনি শাস্তি দেন| তিনি তাঁর শত্রুদের উচিত্‌ শাস্তি দেন| আর এই ভাবে তিনি তাঁর দেশ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জাদের পবিত্র কর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িন্তু য়িশুরূণ হৃষ্টপুষ্ট হলে ষাঁড়ের মত পদাঘাত করল| (হ্যাঁ, তোমাদের পেট ভরে খাওয়ানো হয়েছিল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পুষ্ট ও মেদযুক্ত হলে|) তখন সে তার নির্মাতা, তার ঈশ্বরকে পরিত্যাগ করল| য়ে শৈল তাকে পরিত্রা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 তার থেকে পাল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তারপর মোশি একে ইস্রায়েলের লোকদের শুনিয়ে শুনিয়ে এই গানের সমস্ত কথাগুলি বললেন| নূনের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োশূয় মোশির সাথে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র লোকরাই তাঁকে ঈর্ষান্বিত করল| তারা অন্য দেবতার পূজা করল! সেই সব ভয়ঙ্কর দেবতার পূজা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ঈশ্বরকে ক্রুদ্ধ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মোশি লোকদের এই বিষয়ে শিক্ষা দেওয়া শেষ কর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ারা ভূতদের উদ্দেশ্যে বলিদান উত্সর্গ করল, যারা ঈশ্বর ছিল না| ঐ দেবতারা ছিল নতুন, যাদের তারা জান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ঐ সব নতুন দেবতাদের তাদের পূর্বপুরুষরাও জানত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“আমি আজ য়ে সব আদেশ দিলাম তার প্রতি তোমরা অবশ্যই মনোযোগ দেবে এবং সন্তানদেরও শিক্ষা দিও য়েন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বস্থার সমস্ত আজ্ঞা পালন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়ে ঈশ্বর তোমার নির্মাতা তাঁকে তুমি পরিত্যাগ করলে, য়ে ঈশ্বর তোমায় জীবন দান করলেন তাঁকে ভু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ভেবো না এই সব শিক্ষা গুরুত্বহীন| তারা তোমার জীবন! এইসব শিক্ষা অনুসরণ করলে তোমরা যর্দন নদ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ারের দেশে দীর্ঘজীবি হবে - য়ে দেশ তোমরা অধিকার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্রভু এসব দেখলেন এবং তাদের প্রতি প্রচণ্ড ক্রুদ্ধ হলেন| তাঁর পুত্র কন্যারাই তাঁকে ক্রুদ্ধ করল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সেই একই দিনে প্রভু মোশির সঙ্গে কথা বললেন|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ই প্রভু বললেন, ‘আমি তাদের থেকে মুখ ফিরিয়ে নেব, তারপর দেখা যাবে কি ঘটে! তারা বিরুদ্ধাচার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বিশ্বাসঘাতক সন্ত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“তুমি অবারীম পর্বতে যাও| য়িরীহোর সামনে অবস্থিত মোয়াব দেশের নবো পর্বতে ওঠো| তাহলে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বসবাসের জন্য য়ে কনান দেশ আমি তাদের দিচ্ছি, তা তুমি দেখতে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রা অনীশ্বর দ্বারা আমাকে ঈর্ষান্বিত করল| তারা ঐসব অর্থহীন মূর্ত্তি তৈরী করে আমাকে ক্রুদ্ধ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ই আমি তাদের মধ্যে ঈর্ষা জন্মাব এমন লোকদের দ্বারা যারা প্রকৃতপক্ষে জাতি নয়| আমি তাদের একটি দু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তির দ্বারা ক্রুদ্ধ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তুমি সেই পর্বতে মারা যাবে| তোমার ভাই হারোণ, য়ে হোর পর্বতে মারা গিয়েছিল এবং তারপর তার নি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সঙ্গে মিলিত হবার জন্য চলে গিয়েছিল| তুমিও সেইভাবেই পূর্বপুরুষদের সাথে সংগৃহী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মার ক্রোধ আগুনের মত জ্বলবে, তা কবরেরগভীরতম স্থানও বালিয়ে দেবে, তা পৃথিবী ও পৃথিবীতে উত্পন্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কিছু জ্বালাবে, তা পর্বতগুলির মূলে পৌঁছে সেটাও জ্বাল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কারণ তোমরা দুজনেই আমার বিরুদ্ধে পাপ করেছিলে| তোমরা কাদেশের কাছে মরীবার জলের ধারে ছিলে, য়েটা স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রুভূমিতে রয়েছে, সেখানে ইস্রায়েলের লোকদের সামনে তোমরা আমাকে সম্মান কর নি এবং আমাকে পবিত্র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্য কর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তাই এখন তোমরা সেই দেশ দেখতে পার, যা আমি ইস্রায়েলের লোকদের দিচ্ছি, কিন্তু তোমরা সেই দেশে প্রব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পার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আমি ইস্রায়েলীয়দের উপর সঙ্কট আনব| আমার সমস্ত বাণ তাদের দিকে ছুঁড়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ারা ক্ষুধায রোগা হয়ে যাবে| ভয়ঙ্কর সব রোগ তাদের ধ্বংস করে ফেলবে| আমি তাদের বিরুদ্ধে বন্য জ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াব| বিষাক্ত সাপ দ্বারা তারা দংশ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পথে সৈন্যরা তাদের হত্যা করবে| বাড়ীর মধ্যেও মহাভয় বিনাশ করবে| সৈন্যরা যুবক যুবতীদের হত্য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শিশু ও বৃদ্ধদেরও হত্য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মি ইস্রায়েলীয়দের ধ্বংস করার কথা ভেবেছিলাম, যাতে লোক তাদের কথা একদম ভুলে যায়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কিন্তু আমি জানি তাদের শত্রুরা কি বলবে| তাদের শত্রুরা বুঝবে না| তারা বড়াই করে বলবে, “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কে ধ্বংস করেন নি, আমরাই আমাদের শক্তিতে জয়ী হয়েছি!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ইস্রায়েলের লোকরা বোকা, তারা বোঝ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যদি শুধু তারা জ্ঞানবান হত তবে বুঝত| তারা বুঝত তাদের প্রতি কি ঘটতে পার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একজন লোক কি কখনও 1,000 লোককে তাড়িয়ে দিতে পারে? দুজন কি কখনও 10,000 লোককে পালাতে বাধ্য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? এই সব তখনই ঘটে যখন প্রভু তাদের শত্রুর হাতে সমর্পণ করেন! এই সব তখনই ঘটে যদি শৈলতাদের দাসের ম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ক্রয় করে দ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আমাদের শত্রুদের য়ে ‘শৈল’ তা আমাদের শৈলের মত বলবান নয়! এমন কি আমাদের শত্রুরাও সেটা জান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াদের দ্রাক্ষালতা সদোমের দ্রাক্ষালতা হতে এবং ঘমোরার ক্ষেত হতে উত্পন্ন| তাদের দ্রাক্ষা ফ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ণনাশক বিষে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াদের দ্রাক্ষারস সাপের বিষে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“প্রভু বলেন, ‘আমি সেই শাস্তি সঞ্চয় করে রাখছি| আমি তা আমার ভাণ্ডারে বন্ধ করে রেখেছ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তারা য়ে সব মন্দ কাজ করেছে তার জন্য আমি তাদের শাস্তি দেব| কিন্তু আমি সেই দিনের জন্য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ঞ্চয় করে রেখেছি যখন তাদের পা পিছলে যাবে| তাদের কষ্টের সময় সন্নিকট| শীঘ্রই তাদের শাস্তি নে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“প্রভু তাঁর লোকদের বিচার করবেন| তারা তাঁর দাস এবং প্রভু যখন দেখবেন য়ে ক্রীতদাস এবং স্বাধী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শক্তিহীন এবং সহায়হীন হয়েছে তখন তিনি তাদের উপর করুণা প্রদর্শন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তখন প্রভু বলবেন, ‘তাদের সেই দেবতারা কোথায়? কোথায় সেই ‘শৈল’ যার কাছে আশ্রয়ের জন্য তারা ছুট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সেই দেবতারা তোমাদের বলির চর্বি ভোজন করত এবং পেয নৈবেদ্যর দ্রাক্ষারস পান করত| ঐ সব দেবতারাই উঠ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 তোমাদের সাহায্য করুক! তারাই তোমাদের রক্ষা করুক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“‘এখন দেখ আমি, কেবল আমিই ঈশ্বর! আর কোন ঈশ্বর নেই! আমিই বধ করি, আমিই জীবন দান করি, আমি আঘাত কর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ই সুস্থ করি| আমার হাত থেকে কেউ কাউকে উদ্ধার করতে পারে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আমি আকাশের দিকে আমার হাত তুলে এই প্রতিজ্ঞা করি, আমার অনন্তজীবন য়েমন নিশ্চিত সেই নিশ্চিতভাব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গুলি ঘট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আমি প্রতিজ্ঞা করছি, আমি আমার প্রদীপ্ত তরবারি ধারালো করব| তাদের উচিত্‌ শাস্তি দেব| আমি তা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ত্রুদের শাস্তি দেব এবং যারা আমায় ঘৃণা করে তাদের প্রতিফল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আকাশ, আমি যা বলি শোন| পৃথিবী, আমার মুখের কথা শো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2026-10-21T06:19:20Z</dcterms:created>
  <dcterms:modified xsi:type="dcterms:W3CDTF">2026-10-21T06:19:20Z</dcterms:modified>
  <dc:title>দ্বিতীয় বিবরণ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