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men of Ephraim gathered themselves together, and went northward, and said unto Jephthah, Wherefore passed you over to fight against the children of Ammon, and did not call us to go with you? we will burn yours house upon you with fir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men of Ephraim gathered themselves together, and went northward, and said unto Jephthah, Wherefore passed you over to fight against the children of Ammon, and did not call us to go with you? we will burn yours house upon you with fir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men of Ephraim gathered themselves together, and went northward, and said unto Jephthah, Wherefore passed you over to fight against the children of Ammon, and did not call us to go with you? we will burn yours house upon you with fi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phthah said unto them, I and my people were at great strife with the children of Ammon; and when I called you, all of you delivered me not out of their hand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phthah said unto them, I and my people were at great strife with the children of Ammon; and when I called you, all of you delivered me not out of their hand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I saw that all of you delivered me not, I put my life in my hands, and passed opposite to the children of Ammon, and the LORD delivered them into my hand: wherefore then are all of you come up unto me this day, to fight against m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I saw that all of you delivered me not, I put my life in my hands, and passed opposite to the children of Ammon, and the LORD delivered them into my hand: wherefore then are all of you come up unto me this day, to fight against 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I saw that all of you delivered me not, I put my life in my hands, and passed opposite to the children of Ammon, and the LORD delivered them into my hand: wherefore then are all of you come up unto me this day, to fight against 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phthah gathered together all the men of Gilead, and fought with Ephraim: and the men of Gilead stroke Ephraim, because they said, All of you Gileadites are fugitives of Ephraim among the Ephraimites, and among the Manassit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phthah gathered together all the men of Gilead, and fought with Ephraim: and the men of Gilead stroke Ephraim, because they said, All of you Gileadites are fugitives of Ephraim among the Ephraimites, and among the Manassit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phthah gathered together all the men of Gilead, and fought with Ephraim: and the men of Gilead stroke Ephraim, because they said, All of you Gileadites are fugitives of Ephraim among the Ephraimites, and among the Manassit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Gileadites took the passages of Jordan before the Ephraimites: and it was so, that when those Ephraimites which were escaped said, Let me go over; that the men of Gilead said unto him, Are you an Ephraimite? If he said, N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Gileadites took the passages of Jordan before the Ephraimites: and it was so, that when those Ephraimites which were escaped said, Let me go over; that the men of Gilead said unto him, Are you an Ephraimite? If he said, N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Gileadites took the passages of Jordan before the Ephraimites: and it was so, that when those Ephraimites which were escaped said, Let me go over; that the men of Gilead said unto him, Are you an Ephraimite? If he said, N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said they unto him, Say now Shibboleth: and he said Sibboleth: for he could not frame to pronounce it right. Then they took him, and slew him at the passages of Jordan: and there fell at that time of the Ephraimites forty and two thous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said they unto him, Say now Shibboleth: and he said Sibboleth: for he could not frame to pronounce it right. Then they took him, and slew him at the passages of Jordan: and there fell at that time of the Ephraimites forty and two thous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said they unto him, Say now Shibboleth: and he said Sibboleth: for he could not frame to pronounce it right. Then they took him, and slew him at the passages of Jordan: and there fell at that time of the Ephraimites forty and two thous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phthah judged Israel six years. Then died Jephthah the Gileadite, and was buried in one of the cities of Gil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phthah judged Israel six years. Then died Jephthah the Gileadite, and was buried in one of the cities of Gile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fter him Ibzan of Bethlehem judged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had thirty sons, and thirty daughters, whom he sent abroad, and took in thirty daughters from abroad for his sons. And he judged Israel seven year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had thirty sons, and thirty daughters, whom he sent abroad, and took in thirty daughters from abroad for his sons. And he judged Israel seven year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had thirty sons, and thirty daughters, whom he sent abroad, and took in thirty daughters from abroad for his sons. And he judged Israel seven year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died Ibzan, and was buried at Bethle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fter him Elon, a Zebulonite, judged Israel; and he judged Israel ten year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fter him Elon, a Zebulonite, judged Israel; and he judged Israel ten year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lon the Zebulonite died, and was buried in Aijalon in the country of Zebulu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fter him Abdon the son of Hillel, a Pirathonite, judged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had forty sons and thirty nephews, that rode on threescore and ten ass colts: and he judged Israel eight year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had forty sons and thirty nephews, that rode on threescore and ten ass colts: and he judged Israel eight year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bdon the son of Hillel the Pirathonite died, and was buried in Pirathon in the land of Ephraim, in the mount of the Amaleki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bdon the son of Hillel the Pirathonite died, and was buried in Pirathon in the land of Ephraim, in the mount of the Amalekit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ப்பிராயீம் மனுஷர் ஏகமாய்க் கூடி வடக்கே புறப்பட்டுப்போய், யெப்தாவை நோக்கி: நீ எங்களை உன்னோ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டி அழைப்பியாமல் அம்மோன் புத்திரர்மேல் யுத்தம்பண்ணப்போனதென்ன? உன் வீட்டையும் உன்னையும்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 சுட்டுப்போடு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ற்கு யெப்தா: எனக்கும் என் ஜனத்திற்கும் அம்மோன் புத்திரரோடே பெரிய வழக்கு இருக்கும்போ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 கூப்பிட்டேன்; நீங்கள் என்னை அவர்கள் கைக்கு நீங்கலாக்கி ரட்சி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என்னை ரட்சிக்கவில்லை என்று நான் கண்டபோது, நான் என் ஜீவனை என் கையிலே பி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மோன் புத்திரருக்கு விரோதமாய்ப் போனேன்; கர்த்தர் அவர்களை என் கையில்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யிருக்க, நீங்கள் என் மேல் யுத்தம்பண்ண, இன்று என்னிடத்திற்கு வரவேண்டியது என்ன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யெப்தா கீலேயாத் மனுஷரையெல்லாம் கூட்டி, எப்பிராயீமரோடு யுத்தம் பண்ணினான்; எப்பிராயீமு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சேக்கும் நடுவே குடியிருக்கிற கீலேயாத்தியரான நீங்கள் எப்பிராயீமைவிட்டு ஓடிப்போனவ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ராயீமர் சொன்னபடியினால், கீலேயாத் மனுஷர் அவர்களை முறிய 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லேயாத்தியர் எப்பிராயீமருக்கு முந்தி யோர்தானின் துறைகளைப் பிடித்தா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ராயீமரிலே தப்பினவர்களில் யாராவது வந்து: நான் அக்கரைக்குப் போகட்டும் என்று சொல்லு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 மனுஷர்: நீ எப்பிராயீமனா என்று அவனைக் கேட்பார்கள்; அவன் அல்ல எ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 ஷிபோலேத் என்று சொல் என்பார்கள்; அப்பொழுது அவன் அப்படி உச்சரிக்கக் கூடாமல், சிபோலேத் என்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னைப் பிடித்து, யோர்தான் துறையிலே வெட்டிப்போடுவார்கள்; அக்காலத்திலே எப்பிரா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த்தீராயிரம்பேர்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ப்தா இஸ்ரவேலை ஆறு வருஷம் நியாயம் விசாரித்தான்; பின்பு கீலேயாத்தியனான யெப்தா 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திலுள்ள ஒரு பட்டணத்தில் அடக்கம் 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க்குப்பின்பு பெத்லெகேம் ஊரானாகிய இப்சான் இஸ்ரவேலை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க்கு முப்பது குமாரரும் முப்பது குமாரத்திகளும் இருந்தார்கள்; முப்பது குமாரத்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த்திலே விவாகம்பண்ணிக்கொடுத்து, தன் குமாரருக்கு முப்பது பெண்களைப் புறத்திலே கொண்டா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ஏழு வருஷம்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இப்சான் மரித்து, பெத்லெதேமி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க்குப்பின்பு செபுலோனியனாகிய ஏலோன் இஸ்ரவேலை நியாயம் விசாரித்தான்; அவன் பத்து வருஷ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பு செபுலோனியனாகிய ஏலோன் மரித்து, செபுலோன் தேசமான ஆயலோன் ஊரி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க்குப்பின்பு இல்லேலின் குமாரனாகிய பிரத்தோனியனான அப்தோன் இஸ்ரவேலை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க்கு நாற்பது குமாரரும் முப்பது பேரப்பிள்ளைகளும் இருந்தார்கள்; அவர்கள் எழுபது கழுதைகளி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வார்கள்; அவன் இஸ்ரவேலை எட்டு வருஷம்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பிரத்தோனியனான இல்லேலின் குமாரனாகிய அப்தோன் மரித்து, எப்பிராயீம் தேசத்தில் அமலேக்கி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யிலிருக்கிற பிரத்தோனிலே அடக்கம் 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2026-09-16T23:57:51Z</dcterms:created>
  <dcterms:modified xsi:type="dcterms:W3CDTF">2026-09-16T23:57:51Z</dcterms:modified>
  <dc:title>நியாயாதிபதிகள்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