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லியா செய்த எல்லாவற்றையும், அவன் தீர்க்கதரிசிகளெல்லாரையும் பட்டயத்தாலே கொன்றுபோட்ட செய்தி அனைத்தையும், ஆகாப் யேசபேலுக்கு அறிவ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ேசபேல் எலியாவினிடத்தில் ஆள் அனுப்பி: அவர்களில் ஒவ்வொருவனுடைய பிராணனுக்குச் செய்யப்பட்டதுபோல, நான் நாளை இந்நேரத்தில் உன் பிராணனுக்கு செய்யாதேபோனால், தேவர்கள் அதற்குச் சரியாகவும் அதற்கு அதிகமாகவும் எனக்குச் செய்யக்கடவர்கள் என்று சொல்லச்சொன்ன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அது தெரிந்தபோது எழுந்து, தன் பிராணனைக் காக்க யூதாவைச்சேர்ந்த பெயெர்செபாவுக்குப் புறப்பட்டுப்போய், தன் வேலைக்காரனை அங்கே நிறுத்திவி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னாந்தரத்தில் ஒருநாள் பிரபாணம் போய், ஒரு சூரைச்செடியின் கீழ் உட்கார்ந்து, தான் சாகவேண்டும் என்று கோரி: போதும் கர்த்தாவே, என் ஆத்துமாவை எடுத்துக்கொள்ளும்; நான் என் பிதாக்களைப்பார்க்கிலும் நல்லவன் அல்ல என்று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சூரைச்செடியின்கீழ்ப் படுத்துக்கொண்டு நித்திரைபண்ணினான்; அப்பொழுது ஒரு தூதன் அவனைத் தட்டியெழுப்பி: எழுந்திருந்து போஜனம் பண்ண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விழித்துப் பார்க்கிறபோது, இதோ, தழலில் சுடப்பட்ட அடையும், ஒரு பாத்திரத்தில் தண்ணீரும் அவன் தலைமாட்டில் இருந்தது; அப்பொழுது அவன், புசித்துக் குடித்துத் திரும்பப் படுத்துக்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தூதன் திரும்ப இரண்டாந்தரம் வந்து அவனைத் தட்டியெழுப்பி: எழுந்திருந்து போஜனம்பண்ணு; நீ பண்ணவேண்டிய பிரயாணம் வெகுதூர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ன் எழுந்திருந்து புசித்துக் குடித்து, அந்தப் போஜனத்தின் பலத்தினால் நாற்பதுநாள் இரவுபகல் ஓரேப் என்னும் தேவனுடைய பர்வத மட்டும் நடந்து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அவன் ஒரு கெபிக்குள் போய்த் தங்கினான்; இதோ, கர்த்தருடைய வார்த்தை அவனுக்கு உண்டாகி, அவர்: எலியாவே, இங்கே உனக்கு என்ன காரிய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;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நீ வெளியே வந்து கர்த்தருக்கு முன்பாகப் பர்வதத்தில் நில் என்றார்; அப்பொழுது, இதோ, கர்த்தர் கடந்துபோனார்; கர்த்தருக்கு முன்பாகப் பர்வதங்களைப் பிளக்கிறதும் கன்மலைகளை உடைக்கிறதுமான பலத்த பெருங்காற்று உண்டாயிற்று; ஆனாலும் அந்தக் காற்றிலே கர்த்தர் இருக்கவில்லை; காற்றிற்குப்பின் பூமி அதிர்ச்சி உண்டாயிற்று; பூமி அதிர்ச்சியிலும் கர்த்தர் இருக்கவ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ூமி அதிர்ச்சிக்குப்பின் அக்கினி உண்டாயிற்று; அக்கினியிலும் கர்த்தர் இருக்கவில்லை; அக்கினிக்குப்பின் அமர்ந்த மெல்லியசத்தம் உண்ட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எலியா கேட்டபோது, தன் சால்வையினால் தன் முகத்தை மூடிக்கொண்டு வெளியே வந்து, கெபியின் வாசலில் நின்றான். அப்பொழுது, இதோ, எலியாவே, இங்கே உனக்கு என்ன காரியம் என்கிற சத்தம் அவனுக்கு உண்ட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சேனைகளின் தேவனாகிய கர்த்தருக்காக வெகு பக்திவைராக்கியமாயிருந்தேன்; இஸ்ரவேல் புத்திரர் உமது உடன்படிக்கையைத் தள்ளிவிட்டார்கள்; உம்முடைய பலிபீடங்களை இடித்து, உம்முடைய தீர்க்கதரிசிகளைப் பட்டயத்தினால் கொன்றுபோட்டார்கள், நான் ஒருவன்மாத்திரம் மீதியாயிருக்கிறேன்; என் பிராணனையும் வாங்கத் தேடுகிறார்கள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ர் அவனைப் பார்த்து: நீ தமஸ்குவின் வழியாய் வனாந்தரத்திற்குத் திரும்பிப் போய், ஆசகேலைச் சீரியாவின்மேல் ராஜாவாக அபிஷேகம் பண்ண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நிம்சியின் குமாரனாகிய யெகூவை இஸ்ரவேலின்மேல் ராஜாவாக அபிஷேகம்பண்ணி, ஆபேல்மேகொலா ஊரானான சாப்பாத்தின் குமாரனாகிய எலிசாவை உன் ஸ்தானத்திலே தீர்க்கதரிசியாக அபிஷேகம்பண்ண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்பவிப்பதாவது: ஆசகேலின் பட்டயத்திற்குத் தப்பினவனை யெகூ கொன்றுபோடுவான்; யெகூவின் பட்டயத்திற்குத் தப்பினவனை எலிசா கொன்று போடு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பாகாலுக்கு முடங்காதிருக்கிற முழங்கால்களையும், அவனை முத்தஞ்செய்யாதிருக்கிற வாய்களையுமுடைய ஏழாயிரம்பேரை இஸ்ரவேலிலே மீதியாக வைத்திருக்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டியே அவன் அவ்விடம் விட்டு புறப்பட்டுப்போய், பன்னிரண்டு ஏர்பூட்டி உழுத சாப்பாத்தின் குமாரனாகிய எலிசாவைக் கண்டான்; அவன் பன்னிரண்டாம் ஏரை ஒட்டிக்கொண்டிருந்தான்; எலியா அவன் இருக்கும் இடமட்டும் போய், அவன்மேல் தன் சால்வையைப் போ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மாடுகளை விட்டு, எலியாவின் பிறகே ஓடி: நான் என் தகப்பனையும் என் தாயையும் முத்தஞ்செய்ய உத்தரவுகொடும், அதற்குப்பின் உம்மைப் பின்தொடர்வேன் என்றான். அதற்கு அவன்: போய்த் திரும்பிவா; நான் உனக்குச் செய்ததை நினைத்துக் கொள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அவன் இவனை விட்டுப் போய், ஓர் ஏர்மாடுகளைப் பிடித்து அடித்து, ஏரின் மரமுட்டுகளால் அவைகளின் இறைச்சியைச் சமைத்து ஜனங்களுக்குக் கொடுத்தான்; அவர்கள் சாப்பிட்டபிற்பாடு, அவன் எழுந்து, எலியாவுக்குப் பின்சென்று அவனுக்கு ஊழியஞ்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6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ఏలీయా చేసినదంతయును అతడు ఖడ్గముచేత ప్రవక్తల... నందరిని చంపించిన సంగతియును అహాబు యెజెబెల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యజ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జెబెలు ఒక దూతచేత ఏలీయాకు ఈ వర్తమానము పంపించెనురేపు ఈ వేళకు నేను నీ ప్రాణ మును వారిలో ఒ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వలె చేయనియెడల దేవుడు నాకు గొప్ప అపాయము కలుగజేయ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కాబట్టి అతడు ఈ సమాచారము తెలిసికొని, లేచి తన ప్రాణము కాపాడు కొనుటకై పోయి, యూదా సంబంధ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ెయేర్షెబాకు చేరి, అచ్చట ఉండుమని తన దాసునితో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ాను ఒక దినప్రయాణము అరణ్యములోనికి పోయి యొక బదరీవృక్షముక్రింద కూర్చుండి, మరణా పేక్షగలవాడైయెహో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పితరులకంటె నేను ఎక్కువవాడను కాను, ఇంతమట్టుకు చాలును, నా ప్రాణము తీసికొనుము అని ప్రార్థన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తడు బదరీవృక్షము క్రింద పరుండి నిద్రించుచుండగా ఒక దేవదూత వచ్చి అతని ముట్టినీవు లేచి భోజ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చూచినంతలో అతని తలదగ్గర నిప్పుల మీద కాల్చబడిన అప్పమును నీళ్ల బుడ్డియు కనబడెను గనుక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ోజనముచేసి తిరిగి పర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అయితే యెహోవా దూత రెండవమారు వచ్చి అతని ముట్టినీ శక్తికి మించిన ప్రయాణము నీకు సిద్ధమై యున్నద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లేచి భోజనము చేయుమ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అతడు లేచి భోజనముచేసి, ఆ భోజనపు బలముచేత నలువది రాత్రింబగళ్లు ప్రయాణముచేసి, దేవుని పర్వత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ేరుపెట్టబడిన హోరేబున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చ్చట ఉన్న యొక గుహలోచేరి బసచేసెను. యెహోవావాక్కు అతనికి ప్రత్యక్షమైఏలీయా, యిచ్చట నీవ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వని అతని న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డుఇశ్రాయేలు వారు నీ నిబంధనను త్రోసి వేసి నీ బలిపీఠములను పడగొట్టి నీ ప్రవక్తలను ఖడ్గముచేత హత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రి. సైన్యముల కధిపతియు దేవుడునగు యెహోవా కొరకు మహా రోషముగలవాడనై నేను ఒక డనుమాత్రమే మిగిల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ు నా ప్రాణమును కూడ తీసివేయుటకై చూచుచున్నారని మనవి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ాయననీవు పోయి పర్వతముమీద యెహోవా సముఖమందు నిలిచి యుండుమని సెలవిచ్చెను. అంతట యెహోవా ఆ వై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చరింపగా బలమైన పెనుగాలి లేచెను, యెహోవా భయమునకు పర్వతములు బద్దలాయెను; శిలలు ఛిన్నా భిన్నములాయ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యెహోవా ఆ గాలి దెబ్బయందు ప్రత్యక్షము కాలేదు. గాలి పోయిన తరువాత భూకంపము కలిగెను గాని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కంపమునందు యెహోవా ప్రత్యక్షము కా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భూకంపమైన తరువాత మెరుపు పుట్టెను గాని ఆ మెరుపునందు యెహోవా ప్రత్యక్షము కాలేదు, మెరుపు ఆగిపో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క్కిలి నిమ్మళముగా మాటలాడు ఒక స్వరము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ఏలీయా దాని విని తన దుప్పటితో ముఖము కప్పుకొని బయలుదేరి గుహవాకిట నిలిచెను. అంతలో ఏలీయా, ఇచ్చ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ేమి చేయుచున్నావని యొకడు పలికిన మాట అతనికి వి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తడుఇశ్రా యేలువారు నీ నిబంధనను త్రోసివేసి నీ బలిపీఠములను పడగొట్టి నీ ప్రవక్తలను ఖడ్గమ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 చేసిరి. సైన్య ములకధిపతియు దేవుడునగు యెహోవా కొరకు మహా రోషముగలవాడనై నేను ఒకడను మాత్రమ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గిలియుండగా వారు నా ప్రాణము తీసివేయుటకై చూచు చున్నా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యెహోవా అతనికి సెల విచ్చిన దేమనగానీవు మరలి అరణ్యమార్గమున దమస్కు నకు పోయి దాన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చి సిరియ దేశముమీద హజాయేలునకు పట్టాభిషేకము చేయ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ఇశ్రాయేలు వారిమీద నింషీకుమారుడైన యెహూకు పట్టాభిషేకము చేయుము; నీకు మారుగా ప్రవక్తయైయుండ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బేల్మె హోలావాడైన షాపాతు కుమారుడైన ఎలీషాకు అభిషేకమ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హజాయేలుయొక్క ఖడ్గమును తప్పించుకొనువారిని యెహూ హతముచేయును; యెహూ యొక్క ఖడ్గ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ువారిని ఎలీషా హతము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నను ఇశ్రాయేలు వారిలో బయలునకు మోకాళ్లూనకయు, నోటితో వాని ముద్దు పెట్టుకొనకయునుండు ఏడు వేలమం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ఇంకను మిగిలి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ఏలీయా అచ్చటనుండి పోయిన తరువాత అతనికి షాపాతు కుమారుడైన ఎలీషా కనబడెను. అతడు తన ముందర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్రెండు అరకల యెడ్లచేత దుక్కి దున్నించుచు పండ్రెండవ అరక తాను తోలుచుండెను. ఏలీయా అతని చేర బోయ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ప్పటి అతనిమీద వ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తడు ఎడ్లను విడిచి ఏలీయావెంట పరుగెత్తినేను పోయి నా తలిదండ్రులను ముద్దుపెట్టుకొని తిరిగి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వెంబ డించెదనని చెప్పి అతనిని సెలవడుగగా అతడుపోయి రమ్ము, నావలన నీకు నిర్బంధము లేద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దు కతడు అతనిని విడిచి వెళ్లి కాడి యెడ్లను తీసి, వధించి వాటిమాంసమును గొర్తినొగల చేత వంట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కు వడ్డిం చెను. వారు భోజనము చేసిన తరువాత అతడు లేచి ఏలీయా వెంబడి వెళ్లి అతనికి ఉపచ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2026-10-21T05:30:16Z</dcterms:created>
  <dcterms:modified xsi:type="dcterms:W3CDTF">2026-10-21T05:30:16Z</dcterms:modified>
  <dc:title>1 రాజులు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