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வேலைக்காரரை நோக்கி: ஜாடிகளிலே தண்ணீர் நிரப்புங்கள் என்றார்; அவர்கள் அவைகளை நிறைய நிரப்பி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அவர்களை நோக்கி: நீங்கள் இப்பொழுது மொண்டு, பந்திவிசாரிப்புக்காரரிடத்தில் கொண்டுபோங்கள் என்றார்; அவர்கள் கொண்டு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த் திராட்சரசம் எங்கேயிருந்து வந்ததென்று தண்ணீரை மொண்ட வேலைக்காரருக்குத் தெரிந்ததேயன்றி பந்திவிசாரிப்புக்காரனுக்குத் தெரியாததினால், அவன் திராட்சரசமாய் மாறின தண்ணீரை ருசிபார்த்தபோது, மணவாளனை அழைத்து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த் திராட்சரசம் எங்கேயிருந்து வந்ததென்று தண்ணீரை மொண்ட வேலைக்காரருக்குத் தெரிந்ததேயன்றி பந்திவிசாரிப்புக்காரனுக்குத் தெரியாததினால், அவன் திராட்சரசமாய் மாறின தண்ணீரை ருசிபார்த்தபோது, மணவாளனை அழைத்து: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த் திராட்சரசம் எங்கேயிருந்து வந்ததென்று தண்ணீரை மொண்ட வேலைக்காரருக்குத் தெரிந்ததேயன்றி பந்திவிசாரிப்புக்காரனுக்குத் தெரியாததினால், அவன் திராட்சரசமாய் மாறின தண்ணீரை ருசிபார்த்தபோது, மணவாளனை அழைத்து: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ந்த மனுஷனும் முன்பு நல்ல திராட்சரசத்தைக் கொடுத்து, ஜனங்கள் திருப்தியடைந்தபின்பு, ருசி குறைந்ததைக் கொடுப்பான், நீரோ நல்ல ரசத்தை இது வரைக்கும் வைத்திருந்தீரே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ந்த மனுஷனும் முன்பு நல்ல திராட்சரசத்தைக் கொடுத்து, ஜனங்கள் திருப்தியடைந்தபின்பு, ருசி குறைந்ததைக் கொடுப்பான், நீரோ நல்ல ரசத்தை இது வரைக்கும் வைத்திருந்தீரே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க இயேசு இந்த முதலாம் அற்புதத்தைக் கலிலேயாவிலுள்ள கானா ஊரிலே செய்து, தம்முடைய மகிமையை வெளிப்படுத்தினார், அவருடைய சீஷர்கள் அவரிடத்தில் விசுவாசம் வைத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்விதமாக இயேசு இந்த முதலாம் அற்புதத்தைக் கலிலேயாவிலுள்ள கானா ஊரிலே செய்து, தம்முடைய மகிமையை வெளிப்படுத்தினார், அவருடைய சீஷர்கள் அவரிடத்தில் விசுவாசம் வை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ன்பின்பு அவரும் அவருடைய தாயாரும் அவருடைய சகோதரரும் அவருடைய சீஷரும் கப்பர்நகூமுக்குப்போய், அங்கே சிலநாள் தங்க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ூன்றாம்நாளிலே கலிலேயாவிலுள்ள கானா ஊரிலே ஒரு கலியாணம் நடந்தது; இயேசுவின் தாயும் அங்கேயிருந்த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யூதருடைய பஸ்காபண்டிகை சமீபமாயிருந்தது; அப்பொழுது இயேசு எருசலேமுக்குப் போய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ாலயத்திலே ஆடுகள் மாடுகள் புறாக்களாகிய இவைகளை விற்கிறவர்களையும், காசுக்காரர் உட்கார்ந்திருக்கிறதையும் கண்ட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யிற்றினால் ஒரு சவுக்கையுண்டுபண்ணி, அவர்கள் யாவரையும் ஆடுமாடுகளையும் தேவாலயத்துக்குப் புறம்பே துரத்திவிட்டு, காசுக்காரருடைய காசுகளைக் கொட்டி, பலகைகளைக் கவிழ்த்துப்போட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யிற்றினால் ஒரு சவுக்கையுண்டுபண்ணி, அவர்கள் யாவரையும் ஆடுமாடுகளையும் தேவாலயத்துக்குப் புறம்பே துரத்திவிட்டு, காசுக்காரருடைய காசுகளைக் கொட்டி, பலகைகளைக் கவிழ்த்துப்போட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றாவிற்கிறவர்களை நோக்கி: இவைகளை இவ்விடத்திலிருந்து எடுத்துக்கொண்டுபோங்கள்; என் பிதாவின் வீட்டை வியாபார வீடாக்காதிருங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: உம்முடைய வீட்டைக்குறித்து உண்டான பக்திவைராக்கியம் என்னைப் பட்சித்தது என்று எழுதியிருக்கிறதை அவருடைய சீஷர்கள் நினைவுகூர்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யூதர்கள் அவரை நோக்கி: நீர் இவைகளைச் செய்கிறீரே, இதற்கு என்ன அடையாளத்தை எங்களுக்குக் காண்பிக்கிறீர் என்று கே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ர்களுக்குப் பிரதியுத்தரமாக: இந்த ஆலயத்தை இடித்துப்போடுங்கள், மூன்று நாளைக்குள்ளே இதை எழுப்புவ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ூதர்கள்: இந்த ஆலயத்தைக் கட்ட நாற்பத்தாறு வருஷம்சென்றதே, நீர் இதை மூன்று நாளைக்குள்ளே எழுப்புவீரோ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ூதர்கள்: இந்த ஆலயத்தைக் கட்ட நாற்பத்தாறு வருஷம்சென்றதே, நீர் இதை மூன்று நாளைக்குள்ளே எழுப்புவீரோ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ூன்றாம்நாளிலே கலிலேயாவிலுள்ள கானா ஊரிலே ஒரு கலியாணம் நடந்தது; இயேசுவின் தாயும் அங்கேயிருந்த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ோ தம்முடைய சரீரமாகிய ஆலயத்தைக்குறித்துப் பேசின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இப்படிச் சொன்னதை அவர் மரித்தோரிலிருந்தெழுந்தபின்பு அவருடைய சீஷர்கள் நினைவுகூர்ந்து, வேதவாக்கியத்தையும் இயேசு சொன்ன வசனத்தையும் விசுவாசித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இப்படிச் சொன்னதை அவர் மரித்தோரிலிருந்தெழுந்தபின்பு அவருடைய சீஷர்கள் நினைவுகூர்ந்து, வேதவாக்கியத்தையும் இயேசு சொன்ன வசனத்தையும் விசுவாசித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ஸ்காபண்டிகையிலே அவர் எருசலேமிலிருக்கையில், அவர் செய்த அற்புதங்களை அநேகர் கண்டு, அவருடையநாமத்தில் விசுவாசம் வை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ஸ்காபண்டிகையிலே அவர் எருசலேமிலிருக்கையில், அவர் செய்த அற்புதங்களை அநேகர் கண்டு, அவருடையநாமத்தில் விசுவாசம் வை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ிருந்தும், இயேசு எல்லாரையும் அறிந்திருந்தபடியால், அவர்களை நம்பி இணங்க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ருள்ளத்திலிருப்பதை அவர் அறிந்திருந்தபடியால், மனுஷரைக் குறித்து ஒருவரும் அவருக்குச் சாட்சி கொடுக்கவேண்டியதாயிருக்க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ருள்ளத்திலிருப்பதை அவர் அறிந்திருந்தபடியால், மனுஷரைக் குறித்து ஒருவரும் அவருக்குச் சாட்சி கொடுக்கவேண்டியதாயிருக்க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வும் அவருடைய சீஷரும் அந்தக் கலியாணத்துக்கு அழைக்கப்பட்ட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ராட்சரசம் குறைவுபட்டபோது, இயேசுவின் தாய் அவரை நோக்கி: அவர்களுக்குத் திராட்சரசம் இல்லை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இயேசு: ஸ்திரீயே, எனக்கும் உனக்கும் என்ன, என் வேளை இன்னும் வரவில்லை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ுடைய தாய் வேலைக்காரரை நோக்கி: அவர் உங்களுக்கு என்ன சொல்லுகிறாரோ, அதின்படி செய்யுங்கள் என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ூதர்கள் தங்களைச் சுத்திகரிக்கும் முறைமையின்படியே, ஒவ்வொன்று இரண்டு மூன்று குடம் தண்ணீர் கொள்ளத்தக்க ஆறு கற்சாடிகள் அங்கே வைத்த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 வேலைக்காரரை நோக்கி: ஜாடிகளிலே தண்ணீர் நிரப்புங்கள் என்றார்; அவர்கள் அவைகளை நிறைய நிரப்ப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ीशु ने उन से कहा, अब निकालकर भोज के प्रधान के पास ल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े ले गए, जब भोज के प्रधान ने वह पानी चखा, जो दाखरस बन गया था, और नहीं जानता था, कि वह कहा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या हे, ( परन्तु जिन सेवकों ने पानी निकाला था, वे जानते थे) तो भोज के प्रधान ने दूल्हे को बुलाकर,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र एक मनुष्य पहिले अच्छा दाखरस देता है और जब लोग पीकर छक जाते हैं, तब मध्यम देता है; परन्तु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अच्छा दाखरस अब तक रख छो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ीशु ने गलील के काना में अपना यह पहिला चिन्ह दिखाकर अपनी महिमा प्रगट की और उसके चेलों ने उ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इस के बाद वह और उस की माता और उसके भाई और उसके चेले कफरनहूम को गए और वहां कुछ दिन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उस से कहा, मैं तुम से सच सच कहता हूं कि तुम स्वर्ग को खुला हुआ, और परमेश्वर के स्वर्गदूत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यहूदियों का फसह का पर्व निकट था और यीशु यरूशलेम क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स ने मन्दिर में बैल और भेड़ और कबूतर के बेचने वालों ओर सर्राफों को बैठे हुए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रस्सियों का को ड़ा बनाकर, सब भेड़ों और बैलों को मन्दिर से निकाल दिया, और सर्राफों के पै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िथरा दिए, और पीढ़ों को उलट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कबूतर बेचने वालों से कहा; इन्हें यहां से ले जाओ: मेरे पिता के भवन को व्यापार का घर मत बन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उसके चेलों को स्मरण आया कि लिखा है, तेरे घर की धुन मुझे खा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स पर यहूदियों ने उस से कहा, तू जो यह करता है तो हमें कौन सा चिन्ह दिखा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ीशु ने उन को उत्तर दिया; कि इस मन्दिर को ढा दो, और मैं उसे तीन दिन में खड़ा कर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यहूदियों ने कहा; इस मन्दिर के बनाने में छियालीस वर्ष लगे हें, और क्या तू उसे तीन दिन में खड़ा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पर जाते और मनुष्य के पुत्रा के ऊपर उतरते देखोगे।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परन्तु उस ने अपनी देह के मन्दिर के विषय में क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ो जब वह मुर्दों में से जी उठा तो उसके चेलों को स्मरण आया, कि उस ने यह कहा था; और उन्हों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शास्त्र और उस वचन की जो यीशु ने कहा था, प्रतीति क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जब वह यरूशलेम में फसह के समय पर्व में था, तो बहुतों ने उन चिन्हों को जो वह दिखाता था देखक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म पर विश्वास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परन्तु यीशु ने अपने आप को उन के भरोसे पर नहीं छोड़ा, क्योंकि वह सब को जान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उसे प्रयोजन न था, कि मनुष्य के विषय में कोई गवाही दे, क्योंकि वह आप ही जानता था, कि मनुष्य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 में क्य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फिर तीसरे दिन गलील के काना में किसी का ब्याह था, और यीशु की माता भी वहां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यीशु और उसके चेले भी उस ब्याह में नेवते ग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ब दाखरस घट गया, तो यीशु की माता ने उस से कहा, कि उन के पास दाखरस नहीं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ीशु ने उस से कहा, हे महिला मुझे तुझ से क्या काम? अभी मेरा समय नहीं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 की माता ने सेवकों से कहा, जो कुछ वह तुम से कहे, वही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हां यहूदियों के शुद्ध करने की रीति के अनुसार पत्थर के छ: मटके धरे थे, जि में दो दो, तीन तीन म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2026-09-05T22:15:37Z</dcterms:created>
  <dcterms:modified xsi:type="dcterms:W3CDTF">2026-09-05T22:15:37Z</dcterms:modified>
  <dc:title>यूहन्ना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